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7" r:id="rId1"/>
  </p:sldMasterIdLst>
  <p:notesMasterIdLst>
    <p:notesMasterId r:id="rId10"/>
  </p:notesMasterIdLst>
  <p:handoutMasterIdLst>
    <p:handoutMasterId r:id="rId11"/>
  </p:handoutMasterIdLst>
  <p:sldIdLst>
    <p:sldId id="4459" r:id="rId2"/>
    <p:sldId id="4478" r:id="rId3"/>
    <p:sldId id="4492" r:id="rId4"/>
    <p:sldId id="4496" r:id="rId5"/>
    <p:sldId id="4493" r:id="rId6"/>
    <p:sldId id="4494" r:id="rId7"/>
    <p:sldId id="4497" r:id="rId8"/>
    <p:sldId id="4483" r:id="rId9"/>
  </p:sldIdLst>
  <p:sldSz cx="12858750" cy="7232650"/>
  <p:notesSz cx="6858000" cy="9144000"/>
  <p:custDataLst>
    <p:tags r:id="rId12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pos="6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6E4F"/>
    <a:srgbClr val="73DB29"/>
    <a:srgbClr val="FED40D"/>
    <a:srgbClr val="3AD1B5"/>
    <a:srgbClr val="3F3F3F"/>
    <a:srgbClr val="900000"/>
    <a:srgbClr val="333F50"/>
    <a:srgbClr val="CA8F45"/>
    <a:srgbClr val="D14E5B"/>
    <a:srgbClr val="4BC1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79" autoAdjust="0"/>
    <p:restoredTop sz="95274" autoAdjust="0"/>
  </p:normalViewPr>
  <p:slideViewPr>
    <p:cSldViewPr>
      <p:cViewPr varScale="1">
        <p:scale>
          <a:sx n="79" d="100"/>
          <a:sy n="79" d="100"/>
        </p:scale>
        <p:origin x="552" y="62"/>
      </p:cViewPr>
      <p:guideLst>
        <p:guide orient="horz" pos="328"/>
        <p:guide pos="4050"/>
        <p:guide pos="557"/>
        <p:guide orient="horz" pos="4183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103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2021/1/14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079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508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559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012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3257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180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0428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582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28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858397" cy="723265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26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056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1"/>
          <a:stretch/>
        </p:blipFill>
        <p:spPr>
          <a:xfrm>
            <a:off x="352" y="0"/>
            <a:ext cx="12858045" cy="3472309"/>
          </a:xfrm>
          <a:prstGeom prst="rect">
            <a:avLst/>
          </a:prstGeom>
          <a:effectLst/>
        </p:spPr>
      </p:pic>
      <p:sp>
        <p:nvSpPr>
          <p:cNvPr id="18" name="矩形 259"/>
          <p:cNvSpPr>
            <a:spLocks noChangeArrowheads="1"/>
          </p:cNvSpPr>
          <p:nvPr/>
        </p:nvSpPr>
        <p:spPr bwMode="auto">
          <a:xfrm>
            <a:off x="2762251" y="3642003"/>
            <a:ext cx="733425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9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周报</a:t>
            </a:r>
            <a:endParaRPr lang="en-US" altLang="zh-CN" sz="9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矩形 259"/>
          <p:cNvSpPr>
            <a:spLocks noChangeArrowheads="1"/>
          </p:cNvSpPr>
          <p:nvPr/>
        </p:nvSpPr>
        <p:spPr bwMode="auto">
          <a:xfrm>
            <a:off x="2916115" y="5488533"/>
            <a:ext cx="702651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袁深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Could This Be Lov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4575" y="-12786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84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923273" y="4927190"/>
            <a:ext cx="724534" cy="724534"/>
            <a:chOff x="875113" y="4924847"/>
            <a:chExt cx="687003" cy="687003"/>
          </a:xfrm>
        </p:grpSpPr>
        <p:sp>
          <p:nvSpPr>
            <p:cNvPr id="10" name="Rectangle 9"/>
            <p:cNvSpPr/>
            <p:nvPr/>
          </p:nvSpPr>
          <p:spPr>
            <a:xfrm>
              <a:off x="875113" y="4924847"/>
              <a:ext cx="687003" cy="68700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019196" y="5093738"/>
              <a:ext cx="389292" cy="349219"/>
            </a:xfrm>
            <a:custGeom>
              <a:avLst/>
              <a:gdLst>
                <a:gd name="T0" fmla="*/ 10 w 95"/>
                <a:gd name="T1" fmla="*/ 0 h 85"/>
                <a:gd name="T2" fmla="*/ 85 w 95"/>
                <a:gd name="T3" fmla="*/ 0 h 85"/>
                <a:gd name="T4" fmla="*/ 95 w 95"/>
                <a:gd name="T5" fmla="*/ 10 h 85"/>
                <a:gd name="T6" fmla="*/ 95 w 95"/>
                <a:gd name="T7" fmla="*/ 76 h 85"/>
                <a:gd name="T8" fmla="*/ 85 w 95"/>
                <a:gd name="T9" fmla="*/ 85 h 85"/>
                <a:gd name="T10" fmla="*/ 10 w 95"/>
                <a:gd name="T11" fmla="*/ 85 h 85"/>
                <a:gd name="T12" fmla="*/ 0 w 95"/>
                <a:gd name="T13" fmla="*/ 76 h 85"/>
                <a:gd name="T14" fmla="*/ 0 w 95"/>
                <a:gd name="T15" fmla="*/ 10 h 85"/>
                <a:gd name="T16" fmla="*/ 10 w 95"/>
                <a:gd name="T17" fmla="*/ 0 h 85"/>
                <a:gd name="T18" fmla="*/ 48 w 95"/>
                <a:gd name="T19" fmla="*/ 38 h 85"/>
                <a:gd name="T20" fmla="*/ 43 w 95"/>
                <a:gd name="T21" fmla="*/ 44 h 85"/>
                <a:gd name="T22" fmla="*/ 48 w 95"/>
                <a:gd name="T23" fmla="*/ 50 h 85"/>
                <a:gd name="T24" fmla="*/ 54 w 95"/>
                <a:gd name="T25" fmla="*/ 44 h 85"/>
                <a:gd name="T26" fmla="*/ 48 w 95"/>
                <a:gd name="T27" fmla="*/ 38 h 85"/>
                <a:gd name="T28" fmla="*/ 42 w 95"/>
                <a:gd name="T29" fmla="*/ 36 h 85"/>
                <a:gd name="T30" fmla="*/ 48 w 95"/>
                <a:gd name="T31" fmla="*/ 34 h 85"/>
                <a:gd name="T32" fmla="*/ 54 w 95"/>
                <a:gd name="T33" fmla="*/ 36 h 85"/>
                <a:gd name="T34" fmla="*/ 57 w 95"/>
                <a:gd name="T35" fmla="*/ 30 h 85"/>
                <a:gd name="T36" fmla="*/ 64 w 95"/>
                <a:gd name="T37" fmla="*/ 19 h 85"/>
                <a:gd name="T38" fmla="*/ 48 w 95"/>
                <a:gd name="T39" fmla="*/ 14 h 85"/>
                <a:gd name="T40" fmla="*/ 33 w 95"/>
                <a:gd name="T41" fmla="*/ 19 h 85"/>
                <a:gd name="T42" fmla="*/ 39 w 95"/>
                <a:gd name="T43" fmla="*/ 30 h 85"/>
                <a:gd name="T44" fmla="*/ 42 w 95"/>
                <a:gd name="T45" fmla="*/ 36 h 85"/>
                <a:gd name="T46" fmla="*/ 58 w 95"/>
                <a:gd name="T47" fmla="*/ 43 h 85"/>
                <a:gd name="T48" fmla="*/ 57 w 95"/>
                <a:gd name="T49" fmla="*/ 49 h 85"/>
                <a:gd name="T50" fmla="*/ 53 w 95"/>
                <a:gd name="T51" fmla="*/ 53 h 85"/>
                <a:gd name="T52" fmla="*/ 56 w 95"/>
                <a:gd name="T53" fmla="*/ 59 h 85"/>
                <a:gd name="T54" fmla="*/ 62 w 95"/>
                <a:gd name="T55" fmla="*/ 70 h 85"/>
                <a:gd name="T56" fmla="*/ 74 w 95"/>
                <a:gd name="T57" fmla="*/ 59 h 85"/>
                <a:gd name="T58" fmla="*/ 78 w 95"/>
                <a:gd name="T59" fmla="*/ 43 h 85"/>
                <a:gd name="T60" fmla="*/ 65 w 95"/>
                <a:gd name="T61" fmla="*/ 43 h 85"/>
                <a:gd name="T62" fmla="*/ 58 w 95"/>
                <a:gd name="T63" fmla="*/ 43 h 85"/>
                <a:gd name="T64" fmla="*/ 44 w 95"/>
                <a:gd name="T65" fmla="*/ 53 h 85"/>
                <a:gd name="T66" fmla="*/ 40 w 95"/>
                <a:gd name="T67" fmla="*/ 49 h 85"/>
                <a:gd name="T68" fmla="*/ 38 w 95"/>
                <a:gd name="T69" fmla="*/ 43 h 85"/>
                <a:gd name="T70" fmla="*/ 31 w 95"/>
                <a:gd name="T71" fmla="*/ 43 h 85"/>
                <a:gd name="T72" fmla="*/ 19 w 95"/>
                <a:gd name="T73" fmla="*/ 43 h 85"/>
                <a:gd name="T74" fmla="*/ 23 w 95"/>
                <a:gd name="T75" fmla="*/ 59 h 85"/>
                <a:gd name="T76" fmla="*/ 34 w 95"/>
                <a:gd name="T77" fmla="*/ 70 h 85"/>
                <a:gd name="T78" fmla="*/ 41 w 95"/>
                <a:gd name="T79" fmla="*/ 59 h 85"/>
                <a:gd name="T80" fmla="*/ 44 w 95"/>
                <a:gd name="T81" fmla="*/ 5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5" h="85">
                  <a:moveTo>
                    <a:pt x="10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90" y="0"/>
                    <a:pt x="95" y="4"/>
                    <a:pt x="95" y="10"/>
                  </a:cubicBezTo>
                  <a:cubicBezTo>
                    <a:pt x="95" y="76"/>
                    <a:pt x="95" y="76"/>
                    <a:pt x="95" y="76"/>
                  </a:cubicBezTo>
                  <a:cubicBezTo>
                    <a:pt x="95" y="81"/>
                    <a:pt x="90" y="85"/>
                    <a:pt x="85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5" y="85"/>
                    <a:pt x="0" y="81"/>
                    <a:pt x="0" y="7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lose/>
                  <a:moveTo>
                    <a:pt x="48" y="38"/>
                  </a:moveTo>
                  <a:cubicBezTo>
                    <a:pt x="45" y="38"/>
                    <a:pt x="43" y="41"/>
                    <a:pt x="43" y="44"/>
                  </a:cubicBezTo>
                  <a:cubicBezTo>
                    <a:pt x="43" y="47"/>
                    <a:pt x="45" y="50"/>
                    <a:pt x="48" y="50"/>
                  </a:cubicBezTo>
                  <a:cubicBezTo>
                    <a:pt x="51" y="50"/>
                    <a:pt x="54" y="47"/>
                    <a:pt x="54" y="44"/>
                  </a:cubicBezTo>
                  <a:cubicBezTo>
                    <a:pt x="54" y="41"/>
                    <a:pt x="51" y="38"/>
                    <a:pt x="48" y="38"/>
                  </a:cubicBezTo>
                  <a:close/>
                  <a:moveTo>
                    <a:pt x="42" y="36"/>
                  </a:moveTo>
                  <a:cubicBezTo>
                    <a:pt x="44" y="35"/>
                    <a:pt x="46" y="34"/>
                    <a:pt x="48" y="34"/>
                  </a:cubicBezTo>
                  <a:cubicBezTo>
                    <a:pt x="50" y="34"/>
                    <a:pt x="52" y="35"/>
                    <a:pt x="54" y="36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59" y="16"/>
                    <a:pt x="54" y="14"/>
                    <a:pt x="48" y="14"/>
                  </a:cubicBezTo>
                  <a:cubicBezTo>
                    <a:pt x="43" y="14"/>
                    <a:pt x="37" y="16"/>
                    <a:pt x="33" y="1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2" y="36"/>
                    <a:pt x="42" y="36"/>
                    <a:pt x="42" y="36"/>
                  </a:cubicBezTo>
                  <a:close/>
                  <a:moveTo>
                    <a:pt x="58" y="43"/>
                  </a:moveTo>
                  <a:cubicBezTo>
                    <a:pt x="58" y="45"/>
                    <a:pt x="58" y="47"/>
                    <a:pt x="57" y="49"/>
                  </a:cubicBezTo>
                  <a:cubicBezTo>
                    <a:pt x="56" y="51"/>
                    <a:pt x="54" y="52"/>
                    <a:pt x="53" y="53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7" y="67"/>
                    <a:pt x="71" y="64"/>
                    <a:pt x="74" y="59"/>
                  </a:cubicBezTo>
                  <a:cubicBezTo>
                    <a:pt x="77" y="54"/>
                    <a:pt x="78" y="48"/>
                    <a:pt x="78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58" y="43"/>
                    <a:pt x="58" y="43"/>
                    <a:pt x="58" y="43"/>
                  </a:cubicBezTo>
                  <a:close/>
                  <a:moveTo>
                    <a:pt x="44" y="53"/>
                  </a:moveTo>
                  <a:cubicBezTo>
                    <a:pt x="42" y="52"/>
                    <a:pt x="41" y="51"/>
                    <a:pt x="40" y="49"/>
                  </a:cubicBezTo>
                  <a:cubicBezTo>
                    <a:pt x="39" y="47"/>
                    <a:pt x="38" y="45"/>
                    <a:pt x="38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9"/>
                    <a:pt x="20" y="54"/>
                    <a:pt x="23" y="59"/>
                  </a:cubicBezTo>
                  <a:cubicBezTo>
                    <a:pt x="26" y="64"/>
                    <a:pt x="30" y="68"/>
                    <a:pt x="34" y="70"/>
                  </a:cubicBezTo>
                  <a:cubicBezTo>
                    <a:pt x="41" y="59"/>
                    <a:pt x="41" y="59"/>
                    <a:pt x="41" y="59"/>
                  </a:cubicBezTo>
                  <a:lnTo>
                    <a:pt x="44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23273" y="1828206"/>
            <a:ext cx="724534" cy="724534"/>
            <a:chOff x="875113" y="2012837"/>
            <a:chExt cx="687003" cy="687003"/>
          </a:xfrm>
        </p:grpSpPr>
        <p:sp>
          <p:nvSpPr>
            <p:cNvPr id="7" name="Rectangle 6"/>
            <p:cNvSpPr/>
            <p:nvPr/>
          </p:nvSpPr>
          <p:spPr>
            <a:xfrm>
              <a:off x="875113" y="2012837"/>
              <a:ext cx="687003" cy="68700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045913" y="2205582"/>
              <a:ext cx="345401" cy="301511"/>
            </a:xfrm>
            <a:custGeom>
              <a:avLst/>
              <a:gdLst>
                <a:gd name="T0" fmla="*/ 18 w 84"/>
                <a:gd name="T1" fmla="*/ 0 h 73"/>
                <a:gd name="T2" fmla="*/ 26 w 84"/>
                <a:gd name="T3" fmla="*/ 7 h 73"/>
                <a:gd name="T4" fmla="*/ 10 w 84"/>
                <a:gd name="T5" fmla="*/ 7 h 73"/>
                <a:gd name="T6" fmla="*/ 18 w 84"/>
                <a:gd name="T7" fmla="*/ 0 h 73"/>
                <a:gd name="T8" fmla="*/ 49 w 84"/>
                <a:gd name="T9" fmla="*/ 15 h 73"/>
                <a:gd name="T10" fmla="*/ 67 w 84"/>
                <a:gd name="T11" fmla="*/ 22 h 73"/>
                <a:gd name="T12" fmla="*/ 75 w 84"/>
                <a:gd name="T13" fmla="*/ 41 h 73"/>
                <a:gd name="T14" fmla="*/ 67 w 84"/>
                <a:gd name="T15" fmla="*/ 60 h 73"/>
                <a:gd name="T16" fmla="*/ 49 w 84"/>
                <a:gd name="T17" fmla="*/ 67 h 73"/>
                <a:gd name="T18" fmla="*/ 30 w 84"/>
                <a:gd name="T19" fmla="*/ 60 h 73"/>
                <a:gd name="T20" fmla="*/ 22 w 84"/>
                <a:gd name="T21" fmla="*/ 41 h 73"/>
                <a:gd name="T22" fmla="*/ 30 w 84"/>
                <a:gd name="T23" fmla="*/ 22 h 73"/>
                <a:gd name="T24" fmla="*/ 49 w 84"/>
                <a:gd name="T25" fmla="*/ 15 h 73"/>
                <a:gd name="T26" fmla="*/ 45 w 84"/>
                <a:gd name="T27" fmla="*/ 28 h 73"/>
                <a:gd name="T28" fmla="*/ 35 w 84"/>
                <a:gd name="T29" fmla="*/ 33 h 73"/>
                <a:gd name="T30" fmla="*/ 36 w 84"/>
                <a:gd name="T31" fmla="*/ 44 h 73"/>
                <a:gd name="T32" fmla="*/ 44 w 84"/>
                <a:gd name="T33" fmla="*/ 38 h 73"/>
                <a:gd name="T34" fmla="*/ 45 w 84"/>
                <a:gd name="T35" fmla="*/ 28 h 73"/>
                <a:gd name="T36" fmla="*/ 62 w 84"/>
                <a:gd name="T37" fmla="*/ 28 h 73"/>
                <a:gd name="T38" fmla="*/ 49 w 84"/>
                <a:gd name="T39" fmla="*/ 23 h 73"/>
                <a:gd name="T40" fmla="*/ 36 w 84"/>
                <a:gd name="T41" fmla="*/ 28 h 73"/>
                <a:gd name="T42" fmla="*/ 31 w 84"/>
                <a:gd name="T43" fmla="*/ 41 h 73"/>
                <a:gd name="T44" fmla="*/ 36 w 84"/>
                <a:gd name="T45" fmla="*/ 54 h 73"/>
                <a:gd name="T46" fmla="*/ 49 w 84"/>
                <a:gd name="T47" fmla="*/ 59 h 73"/>
                <a:gd name="T48" fmla="*/ 62 w 84"/>
                <a:gd name="T49" fmla="*/ 54 h 73"/>
                <a:gd name="T50" fmla="*/ 67 w 84"/>
                <a:gd name="T51" fmla="*/ 41 h 73"/>
                <a:gd name="T52" fmla="*/ 62 w 84"/>
                <a:gd name="T53" fmla="*/ 28 h 73"/>
                <a:gd name="T54" fmla="*/ 35 w 84"/>
                <a:gd name="T55" fmla="*/ 0 h 73"/>
                <a:gd name="T56" fmla="*/ 29 w 84"/>
                <a:gd name="T57" fmla="*/ 11 h 73"/>
                <a:gd name="T58" fmla="*/ 9 w 84"/>
                <a:gd name="T59" fmla="*/ 11 h 73"/>
                <a:gd name="T60" fmla="*/ 0 w 84"/>
                <a:gd name="T61" fmla="*/ 21 h 73"/>
                <a:gd name="T62" fmla="*/ 0 w 84"/>
                <a:gd name="T63" fmla="*/ 63 h 73"/>
                <a:gd name="T64" fmla="*/ 9 w 84"/>
                <a:gd name="T65" fmla="*/ 73 h 73"/>
                <a:gd name="T66" fmla="*/ 74 w 84"/>
                <a:gd name="T67" fmla="*/ 73 h 73"/>
                <a:gd name="T68" fmla="*/ 84 w 84"/>
                <a:gd name="T69" fmla="*/ 63 h 73"/>
                <a:gd name="T70" fmla="*/ 84 w 84"/>
                <a:gd name="T71" fmla="*/ 21 h 73"/>
                <a:gd name="T72" fmla="*/ 74 w 84"/>
                <a:gd name="T73" fmla="*/ 11 h 73"/>
                <a:gd name="T74" fmla="*/ 71 w 84"/>
                <a:gd name="T75" fmla="*/ 11 h 73"/>
                <a:gd name="T76" fmla="*/ 64 w 84"/>
                <a:gd name="T77" fmla="*/ 0 h 73"/>
                <a:gd name="T78" fmla="*/ 35 w 84"/>
                <a:gd name="T7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73">
                  <a:moveTo>
                    <a:pt x="18" y="0"/>
                  </a:moveTo>
                  <a:cubicBezTo>
                    <a:pt x="22" y="0"/>
                    <a:pt x="25" y="3"/>
                    <a:pt x="26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4" y="0"/>
                    <a:pt x="18" y="0"/>
                  </a:cubicBezTo>
                  <a:close/>
                  <a:moveTo>
                    <a:pt x="49" y="15"/>
                  </a:moveTo>
                  <a:cubicBezTo>
                    <a:pt x="56" y="15"/>
                    <a:pt x="63" y="18"/>
                    <a:pt x="67" y="22"/>
                  </a:cubicBezTo>
                  <a:cubicBezTo>
                    <a:pt x="72" y="27"/>
                    <a:pt x="75" y="34"/>
                    <a:pt x="75" y="41"/>
                  </a:cubicBezTo>
                  <a:cubicBezTo>
                    <a:pt x="75" y="48"/>
                    <a:pt x="72" y="55"/>
                    <a:pt x="67" y="60"/>
                  </a:cubicBezTo>
                  <a:cubicBezTo>
                    <a:pt x="63" y="64"/>
                    <a:pt x="56" y="67"/>
                    <a:pt x="49" y="67"/>
                  </a:cubicBezTo>
                  <a:cubicBezTo>
                    <a:pt x="41" y="67"/>
                    <a:pt x="35" y="64"/>
                    <a:pt x="30" y="60"/>
                  </a:cubicBezTo>
                  <a:cubicBezTo>
                    <a:pt x="25" y="55"/>
                    <a:pt x="22" y="48"/>
                    <a:pt x="22" y="41"/>
                  </a:cubicBezTo>
                  <a:cubicBezTo>
                    <a:pt x="22" y="34"/>
                    <a:pt x="25" y="27"/>
                    <a:pt x="30" y="22"/>
                  </a:cubicBezTo>
                  <a:cubicBezTo>
                    <a:pt x="35" y="18"/>
                    <a:pt x="41" y="15"/>
                    <a:pt x="49" y="15"/>
                  </a:cubicBezTo>
                  <a:close/>
                  <a:moveTo>
                    <a:pt x="45" y="28"/>
                  </a:moveTo>
                  <a:cubicBezTo>
                    <a:pt x="42" y="26"/>
                    <a:pt x="37" y="28"/>
                    <a:pt x="35" y="33"/>
                  </a:cubicBezTo>
                  <a:cubicBezTo>
                    <a:pt x="32" y="37"/>
                    <a:pt x="33" y="42"/>
                    <a:pt x="36" y="44"/>
                  </a:cubicBezTo>
                  <a:cubicBezTo>
                    <a:pt x="40" y="46"/>
                    <a:pt x="41" y="42"/>
                    <a:pt x="44" y="38"/>
                  </a:cubicBezTo>
                  <a:cubicBezTo>
                    <a:pt x="46" y="33"/>
                    <a:pt x="49" y="30"/>
                    <a:pt x="45" y="28"/>
                  </a:cubicBezTo>
                  <a:close/>
                  <a:moveTo>
                    <a:pt x="62" y="28"/>
                  </a:moveTo>
                  <a:cubicBezTo>
                    <a:pt x="58" y="25"/>
                    <a:pt x="54" y="23"/>
                    <a:pt x="49" y="23"/>
                  </a:cubicBezTo>
                  <a:cubicBezTo>
                    <a:pt x="44" y="23"/>
                    <a:pt x="39" y="25"/>
                    <a:pt x="36" y="28"/>
                  </a:cubicBezTo>
                  <a:cubicBezTo>
                    <a:pt x="33" y="31"/>
                    <a:pt x="31" y="36"/>
                    <a:pt x="31" y="41"/>
                  </a:cubicBezTo>
                  <a:cubicBezTo>
                    <a:pt x="31" y="46"/>
                    <a:pt x="33" y="50"/>
                    <a:pt x="36" y="54"/>
                  </a:cubicBezTo>
                  <a:cubicBezTo>
                    <a:pt x="39" y="57"/>
                    <a:pt x="44" y="59"/>
                    <a:pt x="49" y="59"/>
                  </a:cubicBezTo>
                  <a:cubicBezTo>
                    <a:pt x="54" y="59"/>
                    <a:pt x="58" y="57"/>
                    <a:pt x="62" y="54"/>
                  </a:cubicBezTo>
                  <a:cubicBezTo>
                    <a:pt x="65" y="50"/>
                    <a:pt x="67" y="46"/>
                    <a:pt x="67" y="41"/>
                  </a:cubicBezTo>
                  <a:cubicBezTo>
                    <a:pt x="67" y="36"/>
                    <a:pt x="65" y="31"/>
                    <a:pt x="62" y="28"/>
                  </a:cubicBezTo>
                  <a:close/>
                  <a:moveTo>
                    <a:pt x="35" y="0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4" y="11"/>
                    <a:pt x="0" y="15"/>
                    <a:pt x="0" y="2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9"/>
                    <a:pt x="4" y="73"/>
                    <a:pt x="9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9" y="73"/>
                    <a:pt x="84" y="69"/>
                    <a:pt x="84" y="6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4" y="15"/>
                    <a:pt x="79" y="11"/>
                    <a:pt x="74" y="11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23273" y="2861201"/>
            <a:ext cx="724534" cy="724534"/>
            <a:chOff x="875113" y="2983507"/>
            <a:chExt cx="687003" cy="687003"/>
          </a:xfrm>
        </p:grpSpPr>
        <p:sp>
          <p:nvSpPr>
            <p:cNvPr id="8" name="Rectangle 7"/>
            <p:cNvSpPr/>
            <p:nvPr/>
          </p:nvSpPr>
          <p:spPr>
            <a:xfrm>
              <a:off x="875113" y="2983507"/>
              <a:ext cx="687003" cy="6870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1045913" y="3129499"/>
              <a:ext cx="337768" cy="395018"/>
            </a:xfrm>
            <a:custGeom>
              <a:avLst/>
              <a:gdLst>
                <a:gd name="T0" fmla="*/ 42 w 82"/>
                <a:gd name="T1" fmla="*/ 0 h 96"/>
                <a:gd name="T2" fmla="*/ 62 w 82"/>
                <a:gd name="T3" fmla="*/ 20 h 96"/>
                <a:gd name="T4" fmla="*/ 67 w 82"/>
                <a:gd name="T5" fmla="*/ 28 h 96"/>
                <a:gd name="T6" fmla="*/ 77 w 82"/>
                <a:gd name="T7" fmla="*/ 20 h 96"/>
                <a:gd name="T8" fmla="*/ 82 w 82"/>
                <a:gd name="T9" fmla="*/ 28 h 96"/>
                <a:gd name="T10" fmla="*/ 77 w 82"/>
                <a:gd name="T11" fmla="*/ 35 h 96"/>
                <a:gd name="T12" fmla="*/ 67 w 82"/>
                <a:gd name="T13" fmla="*/ 67 h 96"/>
                <a:gd name="T14" fmla="*/ 47 w 82"/>
                <a:gd name="T15" fmla="*/ 85 h 96"/>
                <a:gd name="T16" fmla="*/ 67 w 82"/>
                <a:gd name="T17" fmla="*/ 96 h 96"/>
                <a:gd name="T18" fmla="*/ 17 w 82"/>
                <a:gd name="T19" fmla="*/ 85 h 96"/>
                <a:gd name="T20" fmla="*/ 35 w 82"/>
                <a:gd name="T21" fmla="*/ 77 h 96"/>
                <a:gd name="T22" fmla="*/ 6 w 82"/>
                <a:gd name="T23" fmla="*/ 42 h 96"/>
                <a:gd name="T24" fmla="*/ 0 w 82"/>
                <a:gd name="T25" fmla="*/ 35 h 96"/>
                <a:gd name="T26" fmla="*/ 6 w 82"/>
                <a:gd name="T27" fmla="*/ 28 h 96"/>
                <a:gd name="T28" fmla="*/ 16 w 82"/>
                <a:gd name="T29" fmla="*/ 20 h 96"/>
                <a:gd name="T30" fmla="*/ 21 w 82"/>
                <a:gd name="T31" fmla="*/ 28 h 96"/>
                <a:gd name="T32" fmla="*/ 27 w 82"/>
                <a:gd name="T33" fmla="*/ 6 h 96"/>
                <a:gd name="T34" fmla="*/ 50 w 82"/>
                <a:gd name="T35" fmla="*/ 12 h 96"/>
                <a:gd name="T36" fmla="*/ 45 w 82"/>
                <a:gd name="T37" fmla="*/ 12 h 96"/>
                <a:gd name="T38" fmla="*/ 42 w 82"/>
                <a:gd name="T39" fmla="*/ 9 h 96"/>
                <a:gd name="T40" fmla="*/ 36 w 82"/>
                <a:gd name="T41" fmla="*/ 10 h 96"/>
                <a:gd name="T42" fmla="*/ 34 w 82"/>
                <a:gd name="T43" fmla="*/ 15 h 96"/>
                <a:gd name="T44" fmla="*/ 31 w 82"/>
                <a:gd name="T45" fmla="*/ 16 h 96"/>
                <a:gd name="T46" fmla="*/ 34 w 82"/>
                <a:gd name="T47" fmla="*/ 18 h 96"/>
                <a:gd name="T48" fmla="*/ 30 w 82"/>
                <a:gd name="T49" fmla="*/ 21 h 96"/>
                <a:gd name="T50" fmla="*/ 53 w 82"/>
                <a:gd name="T51" fmla="*/ 28 h 96"/>
                <a:gd name="T52" fmla="*/ 51 w 82"/>
                <a:gd name="T53" fmla="*/ 21 h 96"/>
                <a:gd name="T54" fmla="*/ 51 w 82"/>
                <a:gd name="T55" fmla="*/ 16 h 96"/>
                <a:gd name="T56" fmla="*/ 50 w 82"/>
                <a:gd name="T57" fmla="*/ 12 h 96"/>
                <a:gd name="T58" fmla="*/ 38 w 82"/>
                <a:gd name="T59" fmla="*/ 12 h 96"/>
                <a:gd name="T60" fmla="*/ 43 w 82"/>
                <a:gd name="T61" fmla="*/ 12 h 96"/>
                <a:gd name="T62" fmla="*/ 44 w 82"/>
                <a:gd name="T63" fmla="*/ 16 h 96"/>
                <a:gd name="T64" fmla="*/ 44 w 82"/>
                <a:gd name="T65" fmla="*/ 21 h 96"/>
                <a:gd name="T66" fmla="*/ 44 w 82"/>
                <a:gd name="T67" fmla="*/ 16 h 96"/>
                <a:gd name="T68" fmla="*/ 35 w 82"/>
                <a:gd name="T69" fmla="*/ 18 h 96"/>
                <a:gd name="T70" fmla="*/ 40 w 82"/>
                <a:gd name="T71" fmla="*/ 18 h 96"/>
                <a:gd name="T72" fmla="*/ 48 w 82"/>
                <a:gd name="T73" fmla="*/ 22 h 96"/>
                <a:gd name="T74" fmla="*/ 48 w 82"/>
                <a:gd name="T75" fmla="*/ 27 h 96"/>
                <a:gd name="T76" fmla="*/ 48 w 82"/>
                <a:gd name="T77" fmla="*/ 22 h 96"/>
                <a:gd name="T78" fmla="*/ 39 w 82"/>
                <a:gd name="T79" fmla="*/ 24 h 96"/>
                <a:gd name="T80" fmla="*/ 44 w 82"/>
                <a:gd name="T81" fmla="*/ 24 h 96"/>
                <a:gd name="T82" fmla="*/ 34 w 82"/>
                <a:gd name="T83" fmla="*/ 22 h 96"/>
                <a:gd name="T84" fmla="*/ 34 w 82"/>
                <a:gd name="T85" fmla="*/ 27 h 96"/>
                <a:gd name="T86" fmla="*/ 34 w 82"/>
                <a:gd name="T87" fmla="*/ 22 h 96"/>
                <a:gd name="T88" fmla="*/ 62 w 82"/>
                <a:gd name="T89" fmla="*/ 40 h 96"/>
                <a:gd name="T90" fmla="*/ 42 w 82"/>
                <a:gd name="T91" fmla="*/ 61 h 96"/>
                <a:gd name="T92" fmla="*/ 27 w 82"/>
                <a:gd name="T93" fmla="*/ 55 h 96"/>
                <a:gd name="T94" fmla="*/ 21 w 82"/>
                <a:gd name="T95" fmla="*/ 35 h 96"/>
                <a:gd name="T96" fmla="*/ 16 w 82"/>
                <a:gd name="T97" fmla="*/ 42 h 96"/>
                <a:gd name="T98" fmla="*/ 42 w 82"/>
                <a:gd name="T99" fmla="*/ 68 h 96"/>
                <a:gd name="T100" fmla="*/ 60 w 82"/>
                <a:gd name="T101" fmla="*/ 60 h 96"/>
                <a:gd name="T102" fmla="*/ 67 w 82"/>
                <a:gd name="T103" fmla="*/ 3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2" h="96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7" y="0"/>
                    <a:pt x="52" y="2"/>
                    <a:pt x="56" y="6"/>
                  </a:cubicBezTo>
                  <a:cubicBezTo>
                    <a:pt x="59" y="9"/>
                    <a:pt x="62" y="14"/>
                    <a:pt x="62" y="20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0"/>
                    <a:pt x="67" y="20"/>
                    <a:pt x="6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2" y="35"/>
                    <a:pt x="82" y="35"/>
                    <a:pt x="82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52"/>
                    <a:pt x="73" y="61"/>
                    <a:pt x="67" y="67"/>
                  </a:cubicBezTo>
                  <a:cubicBezTo>
                    <a:pt x="61" y="72"/>
                    <a:pt x="54" y="76"/>
                    <a:pt x="47" y="77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28" y="76"/>
                    <a:pt x="21" y="72"/>
                    <a:pt x="16" y="67"/>
                  </a:cubicBezTo>
                  <a:cubicBezTo>
                    <a:pt x="10" y="61"/>
                    <a:pt x="6" y="52"/>
                    <a:pt x="6" y="42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4"/>
                    <a:pt x="24" y="9"/>
                    <a:pt x="27" y="6"/>
                  </a:cubicBezTo>
                  <a:cubicBezTo>
                    <a:pt x="31" y="2"/>
                    <a:pt x="36" y="0"/>
                    <a:pt x="42" y="0"/>
                  </a:cubicBezTo>
                  <a:close/>
                  <a:moveTo>
                    <a:pt x="50" y="12"/>
                  </a:moveTo>
                  <a:cubicBezTo>
                    <a:pt x="50" y="14"/>
                    <a:pt x="49" y="15"/>
                    <a:pt x="47" y="15"/>
                  </a:cubicBezTo>
                  <a:cubicBezTo>
                    <a:pt x="46" y="15"/>
                    <a:pt x="45" y="14"/>
                    <a:pt x="45" y="12"/>
                  </a:cubicBezTo>
                  <a:cubicBezTo>
                    <a:pt x="45" y="11"/>
                    <a:pt x="46" y="10"/>
                    <a:pt x="46" y="10"/>
                  </a:cubicBezTo>
                  <a:cubicBezTo>
                    <a:pt x="45" y="9"/>
                    <a:pt x="43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9" y="9"/>
                    <a:pt x="37" y="9"/>
                    <a:pt x="36" y="10"/>
                  </a:cubicBezTo>
                  <a:cubicBezTo>
                    <a:pt x="36" y="11"/>
                    <a:pt x="36" y="11"/>
                    <a:pt x="36" y="12"/>
                  </a:cubicBezTo>
                  <a:cubicBezTo>
                    <a:pt x="36" y="14"/>
                    <a:pt x="35" y="15"/>
                    <a:pt x="34" y="15"/>
                  </a:cubicBezTo>
                  <a:cubicBezTo>
                    <a:pt x="33" y="15"/>
                    <a:pt x="32" y="14"/>
                    <a:pt x="32" y="14"/>
                  </a:cubicBezTo>
                  <a:cubicBezTo>
                    <a:pt x="32" y="15"/>
                    <a:pt x="31" y="15"/>
                    <a:pt x="31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3" y="16"/>
                    <a:pt x="34" y="17"/>
                    <a:pt x="34" y="18"/>
                  </a:cubicBezTo>
                  <a:cubicBezTo>
                    <a:pt x="34" y="20"/>
                    <a:pt x="33" y="21"/>
                    <a:pt x="31" y="21"/>
                  </a:cubicBezTo>
                  <a:cubicBezTo>
                    <a:pt x="31" y="21"/>
                    <a:pt x="31" y="21"/>
                    <a:pt x="30" y="21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1"/>
                    <a:pt x="52" y="21"/>
                    <a:pt x="51" y="21"/>
                  </a:cubicBezTo>
                  <a:cubicBezTo>
                    <a:pt x="50" y="21"/>
                    <a:pt x="49" y="20"/>
                    <a:pt x="49" y="18"/>
                  </a:cubicBezTo>
                  <a:cubicBezTo>
                    <a:pt x="49" y="17"/>
                    <a:pt x="50" y="16"/>
                    <a:pt x="51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1" y="13"/>
                    <a:pt x="50" y="12"/>
                  </a:cubicBezTo>
                  <a:close/>
                  <a:moveTo>
                    <a:pt x="41" y="10"/>
                  </a:moveTo>
                  <a:cubicBezTo>
                    <a:pt x="39" y="10"/>
                    <a:pt x="38" y="11"/>
                    <a:pt x="38" y="12"/>
                  </a:cubicBezTo>
                  <a:cubicBezTo>
                    <a:pt x="38" y="14"/>
                    <a:pt x="39" y="15"/>
                    <a:pt x="41" y="15"/>
                  </a:cubicBezTo>
                  <a:cubicBezTo>
                    <a:pt x="42" y="15"/>
                    <a:pt x="43" y="14"/>
                    <a:pt x="43" y="12"/>
                  </a:cubicBezTo>
                  <a:cubicBezTo>
                    <a:pt x="43" y="11"/>
                    <a:pt x="42" y="10"/>
                    <a:pt x="41" y="10"/>
                  </a:cubicBezTo>
                  <a:close/>
                  <a:moveTo>
                    <a:pt x="44" y="16"/>
                  </a:moveTo>
                  <a:cubicBezTo>
                    <a:pt x="43" y="16"/>
                    <a:pt x="42" y="17"/>
                    <a:pt x="42" y="18"/>
                  </a:cubicBezTo>
                  <a:cubicBezTo>
                    <a:pt x="42" y="20"/>
                    <a:pt x="43" y="21"/>
                    <a:pt x="44" y="21"/>
                  </a:cubicBezTo>
                  <a:cubicBezTo>
                    <a:pt x="46" y="21"/>
                    <a:pt x="47" y="20"/>
                    <a:pt x="47" y="18"/>
                  </a:cubicBezTo>
                  <a:cubicBezTo>
                    <a:pt x="47" y="17"/>
                    <a:pt x="46" y="16"/>
                    <a:pt x="44" y="16"/>
                  </a:cubicBezTo>
                  <a:close/>
                  <a:moveTo>
                    <a:pt x="37" y="16"/>
                  </a:moveTo>
                  <a:cubicBezTo>
                    <a:pt x="36" y="16"/>
                    <a:pt x="35" y="17"/>
                    <a:pt x="35" y="18"/>
                  </a:cubicBezTo>
                  <a:cubicBezTo>
                    <a:pt x="35" y="20"/>
                    <a:pt x="36" y="21"/>
                    <a:pt x="37" y="21"/>
                  </a:cubicBezTo>
                  <a:cubicBezTo>
                    <a:pt x="39" y="21"/>
                    <a:pt x="40" y="20"/>
                    <a:pt x="40" y="18"/>
                  </a:cubicBezTo>
                  <a:cubicBezTo>
                    <a:pt x="40" y="17"/>
                    <a:pt x="39" y="16"/>
                    <a:pt x="37" y="16"/>
                  </a:cubicBezTo>
                  <a:close/>
                  <a:moveTo>
                    <a:pt x="48" y="22"/>
                  </a:moveTo>
                  <a:cubicBezTo>
                    <a:pt x="47" y="22"/>
                    <a:pt x="46" y="23"/>
                    <a:pt x="46" y="24"/>
                  </a:cubicBezTo>
                  <a:cubicBezTo>
                    <a:pt x="46" y="26"/>
                    <a:pt x="47" y="27"/>
                    <a:pt x="48" y="27"/>
                  </a:cubicBezTo>
                  <a:cubicBezTo>
                    <a:pt x="50" y="27"/>
                    <a:pt x="51" y="26"/>
                    <a:pt x="51" y="24"/>
                  </a:cubicBezTo>
                  <a:cubicBezTo>
                    <a:pt x="51" y="23"/>
                    <a:pt x="50" y="22"/>
                    <a:pt x="48" y="22"/>
                  </a:cubicBezTo>
                  <a:close/>
                  <a:moveTo>
                    <a:pt x="41" y="22"/>
                  </a:moveTo>
                  <a:cubicBezTo>
                    <a:pt x="40" y="22"/>
                    <a:pt x="39" y="23"/>
                    <a:pt x="39" y="24"/>
                  </a:cubicBezTo>
                  <a:cubicBezTo>
                    <a:pt x="39" y="26"/>
                    <a:pt x="40" y="27"/>
                    <a:pt x="41" y="27"/>
                  </a:cubicBezTo>
                  <a:cubicBezTo>
                    <a:pt x="43" y="27"/>
                    <a:pt x="44" y="26"/>
                    <a:pt x="44" y="24"/>
                  </a:cubicBezTo>
                  <a:cubicBezTo>
                    <a:pt x="44" y="23"/>
                    <a:pt x="43" y="22"/>
                    <a:pt x="41" y="22"/>
                  </a:cubicBezTo>
                  <a:close/>
                  <a:moveTo>
                    <a:pt x="34" y="22"/>
                  </a:moveTo>
                  <a:cubicBezTo>
                    <a:pt x="33" y="22"/>
                    <a:pt x="32" y="23"/>
                    <a:pt x="32" y="24"/>
                  </a:cubicBezTo>
                  <a:cubicBezTo>
                    <a:pt x="32" y="26"/>
                    <a:pt x="33" y="27"/>
                    <a:pt x="34" y="27"/>
                  </a:cubicBezTo>
                  <a:cubicBezTo>
                    <a:pt x="36" y="27"/>
                    <a:pt x="37" y="26"/>
                    <a:pt x="37" y="24"/>
                  </a:cubicBezTo>
                  <a:cubicBezTo>
                    <a:pt x="37" y="23"/>
                    <a:pt x="36" y="22"/>
                    <a:pt x="34" y="22"/>
                  </a:cubicBezTo>
                  <a:close/>
                  <a:moveTo>
                    <a:pt x="62" y="35"/>
                  </a:moveTo>
                  <a:cubicBezTo>
                    <a:pt x="62" y="40"/>
                    <a:pt x="62" y="40"/>
                    <a:pt x="62" y="40"/>
                  </a:cubicBezTo>
                  <a:cubicBezTo>
                    <a:pt x="62" y="46"/>
                    <a:pt x="59" y="51"/>
                    <a:pt x="56" y="55"/>
                  </a:cubicBezTo>
                  <a:cubicBezTo>
                    <a:pt x="52" y="58"/>
                    <a:pt x="47" y="61"/>
                    <a:pt x="42" y="61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36" y="61"/>
                    <a:pt x="31" y="58"/>
                    <a:pt x="27" y="55"/>
                  </a:cubicBezTo>
                  <a:cubicBezTo>
                    <a:pt x="24" y="51"/>
                    <a:pt x="21" y="46"/>
                    <a:pt x="21" y="40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9"/>
                    <a:pt x="18" y="56"/>
                    <a:pt x="23" y="60"/>
                  </a:cubicBezTo>
                  <a:cubicBezTo>
                    <a:pt x="28" y="65"/>
                    <a:pt x="34" y="68"/>
                    <a:pt x="42" y="68"/>
                  </a:cubicBezTo>
                  <a:cubicBezTo>
                    <a:pt x="42" y="68"/>
                    <a:pt x="42" y="68"/>
                    <a:pt x="42" y="68"/>
                  </a:cubicBezTo>
                  <a:cubicBezTo>
                    <a:pt x="49" y="68"/>
                    <a:pt x="55" y="65"/>
                    <a:pt x="60" y="60"/>
                  </a:cubicBezTo>
                  <a:cubicBezTo>
                    <a:pt x="65" y="56"/>
                    <a:pt x="67" y="49"/>
                    <a:pt x="67" y="42"/>
                  </a:cubicBezTo>
                  <a:cubicBezTo>
                    <a:pt x="67" y="35"/>
                    <a:pt x="67" y="35"/>
                    <a:pt x="67" y="35"/>
                  </a:cubicBezTo>
                  <a:lnTo>
                    <a:pt x="62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23273" y="3894196"/>
            <a:ext cx="724534" cy="724534"/>
            <a:chOff x="875113" y="3954177"/>
            <a:chExt cx="687003" cy="687003"/>
          </a:xfrm>
        </p:grpSpPr>
        <p:sp>
          <p:nvSpPr>
            <p:cNvPr id="9" name="Rectangle 8"/>
            <p:cNvSpPr/>
            <p:nvPr/>
          </p:nvSpPr>
          <p:spPr>
            <a:xfrm>
              <a:off x="875113" y="3954177"/>
              <a:ext cx="687003" cy="68700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1021105" y="4104940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TextBox 8"/>
          <p:cNvSpPr txBox="1"/>
          <p:nvPr/>
        </p:nvSpPr>
        <p:spPr>
          <a:xfrm>
            <a:off x="596727" y="447973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Problem Statement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E5B813F-56FD-4DF5-9AB8-79714CAEF9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19" t="58961" r="10799" b="26105"/>
          <a:stretch/>
        </p:blipFill>
        <p:spPr>
          <a:xfrm>
            <a:off x="2108895" y="4456155"/>
            <a:ext cx="9826582" cy="1249142"/>
          </a:xfrm>
          <a:prstGeom prst="rect">
            <a:avLst/>
          </a:prstGeom>
        </p:spPr>
      </p:pic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5804B650-DA92-4803-846A-520B26756924}"/>
              </a:ext>
            </a:extLst>
          </p:cNvPr>
          <p:cNvCxnSpPr>
            <a:cxnSpLocks/>
          </p:cNvCxnSpPr>
          <p:nvPr/>
        </p:nvCxnSpPr>
        <p:spPr>
          <a:xfrm>
            <a:off x="3909095" y="2369901"/>
            <a:ext cx="568863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CBBA36DA-1514-4F79-8B26-48F134964EE8}"/>
              </a:ext>
            </a:extLst>
          </p:cNvPr>
          <p:cNvCxnSpPr>
            <a:cxnSpLocks/>
          </p:cNvCxnSpPr>
          <p:nvPr/>
        </p:nvCxnSpPr>
        <p:spPr>
          <a:xfrm>
            <a:off x="3909095" y="3348730"/>
            <a:ext cx="568863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1" name="椭圆 20">
            <a:extLst>
              <a:ext uri="{FF2B5EF4-FFF2-40B4-BE49-F238E27FC236}">
                <a16:creationId xmlns:a16="http://schemas.microsoft.com/office/drawing/2014/main" id="{1F9DDE7C-A851-4A96-B620-705FF7C4CE0A}"/>
              </a:ext>
            </a:extLst>
          </p:cNvPr>
          <p:cNvSpPr/>
          <p:nvPr/>
        </p:nvSpPr>
        <p:spPr>
          <a:xfrm flipV="1">
            <a:off x="4319707" y="2071224"/>
            <a:ext cx="144009" cy="1440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81AEE155-A12D-4FC2-925D-464D92A2E59C}"/>
              </a:ext>
            </a:extLst>
          </p:cNvPr>
          <p:cNvCxnSpPr>
            <a:cxnSpLocks/>
          </p:cNvCxnSpPr>
          <p:nvPr/>
        </p:nvCxnSpPr>
        <p:spPr>
          <a:xfrm>
            <a:off x="4391712" y="2210963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椭圆 26">
            <a:extLst>
              <a:ext uri="{FF2B5EF4-FFF2-40B4-BE49-F238E27FC236}">
                <a16:creationId xmlns:a16="http://schemas.microsoft.com/office/drawing/2014/main" id="{5C6A755C-600F-462E-9EFD-FEFDDD5AE330}"/>
              </a:ext>
            </a:extLst>
          </p:cNvPr>
          <p:cNvSpPr/>
          <p:nvPr/>
        </p:nvSpPr>
        <p:spPr>
          <a:xfrm flipV="1">
            <a:off x="5018755" y="2040449"/>
            <a:ext cx="144009" cy="1440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0E6BFD-5102-46B5-85D0-41253702E80E}"/>
              </a:ext>
            </a:extLst>
          </p:cNvPr>
          <p:cNvCxnSpPr>
            <a:cxnSpLocks/>
          </p:cNvCxnSpPr>
          <p:nvPr/>
        </p:nvCxnSpPr>
        <p:spPr>
          <a:xfrm>
            <a:off x="5090760" y="2180188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椭圆 30">
            <a:extLst>
              <a:ext uri="{FF2B5EF4-FFF2-40B4-BE49-F238E27FC236}">
                <a16:creationId xmlns:a16="http://schemas.microsoft.com/office/drawing/2014/main" id="{F02462F3-DD5C-4FE1-945D-DDB196AF1EBA}"/>
              </a:ext>
            </a:extLst>
          </p:cNvPr>
          <p:cNvSpPr/>
          <p:nvPr/>
        </p:nvSpPr>
        <p:spPr>
          <a:xfrm flipV="1">
            <a:off x="7665529" y="2071435"/>
            <a:ext cx="144009" cy="1440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043BF86D-8B79-4279-A873-67AFACD0C817}"/>
              </a:ext>
            </a:extLst>
          </p:cNvPr>
          <p:cNvCxnSpPr>
            <a:cxnSpLocks/>
          </p:cNvCxnSpPr>
          <p:nvPr/>
        </p:nvCxnSpPr>
        <p:spPr>
          <a:xfrm>
            <a:off x="7737534" y="2211174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18881C2E-9793-4B20-9E8A-BD64866A37AA}"/>
              </a:ext>
            </a:extLst>
          </p:cNvPr>
          <p:cNvSpPr/>
          <p:nvPr/>
        </p:nvSpPr>
        <p:spPr>
          <a:xfrm flipV="1">
            <a:off x="4885422" y="3034008"/>
            <a:ext cx="144009" cy="1440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5E13C130-BF57-4964-A290-CC7B406AD7E2}"/>
              </a:ext>
            </a:extLst>
          </p:cNvPr>
          <p:cNvCxnSpPr>
            <a:cxnSpLocks/>
          </p:cNvCxnSpPr>
          <p:nvPr/>
        </p:nvCxnSpPr>
        <p:spPr>
          <a:xfrm>
            <a:off x="4957427" y="3173747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椭圆 34">
            <a:extLst>
              <a:ext uri="{FF2B5EF4-FFF2-40B4-BE49-F238E27FC236}">
                <a16:creationId xmlns:a16="http://schemas.microsoft.com/office/drawing/2014/main" id="{0D8BDD28-E7A8-4E75-8804-BF469AAABA3E}"/>
              </a:ext>
            </a:extLst>
          </p:cNvPr>
          <p:cNvSpPr/>
          <p:nvPr/>
        </p:nvSpPr>
        <p:spPr>
          <a:xfrm flipV="1">
            <a:off x="4463716" y="3017977"/>
            <a:ext cx="144009" cy="1440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4A3FDA51-8666-4C31-A3E1-3E7E2987304B}"/>
              </a:ext>
            </a:extLst>
          </p:cNvPr>
          <p:cNvCxnSpPr>
            <a:cxnSpLocks/>
          </p:cNvCxnSpPr>
          <p:nvPr/>
        </p:nvCxnSpPr>
        <p:spPr>
          <a:xfrm>
            <a:off x="4535721" y="3157716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F8398E0F-038C-4E40-B4CF-B5A2A9F057AC}"/>
              </a:ext>
            </a:extLst>
          </p:cNvPr>
          <p:cNvSpPr/>
          <p:nvPr/>
        </p:nvSpPr>
        <p:spPr>
          <a:xfrm>
            <a:off x="5997327" y="3030511"/>
            <a:ext cx="144016" cy="124152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DB0661AC-1847-49A4-AFE8-12C39B5ADE45}"/>
              </a:ext>
            </a:extLst>
          </p:cNvPr>
          <p:cNvCxnSpPr>
            <a:cxnSpLocks/>
          </p:cNvCxnSpPr>
          <p:nvPr/>
        </p:nvCxnSpPr>
        <p:spPr>
          <a:xfrm>
            <a:off x="6069335" y="3155345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等腰三角形 41">
            <a:extLst>
              <a:ext uri="{FF2B5EF4-FFF2-40B4-BE49-F238E27FC236}">
                <a16:creationId xmlns:a16="http://schemas.microsoft.com/office/drawing/2014/main" id="{CBC28B42-6D18-45B6-AB2E-3ED95322CE4C}"/>
              </a:ext>
            </a:extLst>
          </p:cNvPr>
          <p:cNvSpPr/>
          <p:nvPr/>
        </p:nvSpPr>
        <p:spPr>
          <a:xfrm>
            <a:off x="6275017" y="3027905"/>
            <a:ext cx="144016" cy="124152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5EBBAEC5-16D2-4CB0-AE81-28061DFF9612}"/>
              </a:ext>
            </a:extLst>
          </p:cNvPr>
          <p:cNvCxnSpPr>
            <a:cxnSpLocks/>
          </p:cNvCxnSpPr>
          <p:nvPr/>
        </p:nvCxnSpPr>
        <p:spPr>
          <a:xfrm>
            <a:off x="6347025" y="3152739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等腰三角形 43">
            <a:extLst>
              <a:ext uri="{FF2B5EF4-FFF2-40B4-BE49-F238E27FC236}">
                <a16:creationId xmlns:a16="http://schemas.microsoft.com/office/drawing/2014/main" id="{A79E6656-F46A-4A74-A45D-EC3BDF99EA86}"/>
              </a:ext>
            </a:extLst>
          </p:cNvPr>
          <p:cNvSpPr/>
          <p:nvPr/>
        </p:nvSpPr>
        <p:spPr>
          <a:xfrm>
            <a:off x="4155395" y="3043457"/>
            <a:ext cx="144016" cy="124152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FAAE2CA2-C11D-427D-B1B5-CC96FCAF2F1B}"/>
              </a:ext>
            </a:extLst>
          </p:cNvPr>
          <p:cNvCxnSpPr>
            <a:cxnSpLocks/>
          </p:cNvCxnSpPr>
          <p:nvPr/>
        </p:nvCxnSpPr>
        <p:spPr>
          <a:xfrm>
            <a:off x="4227403" y="3168291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等腰三角形 45">
            <a:extLst>
              <a:ext uri="{FF2B5EF4-FFF2-40B4-BE49-F238E27FC236}">
                <a16:creationId xmlns:a16="http://schemas.microsoft.com/office/drawing/2014/main" id="{CBCADE57-9382-4863-93F7-ECD5AE92A126}"/>
              </a:ext>
            </a:extLst>
          </p:cNvPr>
          <p:cNvSpPr/>
          <p:nvPr/>
        </p:nvSpPr>
        <p:spPr>
          <a:xfrm>
            <a:off x="7808635" y="3037834"/>
            <a:ext cx="144016" cy="124152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EF7DDCA3-5F25-4B45-B472-B3B6D5B83E69}"/>
              </a:ext>
            </a:extLst>
          </p:cNvPr>
          <p:cNvCxnSpPr>
            <a:cxnSpLocks/>
          </p:cNvCxnSpPr>
          <p:nvPr/>
        </p:nvCxnSpPr>
        <p:spPr>
          <a:xfrm>
            <a:off x="7880643" y="3162668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矩形 47">
            <a:extLst>
              <a:ext uri="{FF2B5EF4-FFF2-40B4-BE49-F238E27FC236}">
                <a16:creationId xmlns:a16="http://schemas.microsoft.com/office/drawing/2014/main" id="{AAC60A1A-568F-415A-8769-083CB582D062}"/>
              </a:ext>
            </a:extLst>
          </p:cNvPr>
          <p:cNvSpPr/>
          <p:nvPr/>
        </p:nvSpPr>
        <p:spPr>
          <a:xfrm>
            <a:off x="4700059" y="2047804"/>
            <a:ext cx="154358" cy="1543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A02FBBEC-72AD-467A-8DD5-41FE9EF7DF52}"/>
              </a:ext>
            </a:extLst>
          </p:cNvPr>
          <p:cNvCxnSpPr>
            <a:cxnSpLocks/>
          </p:cNvCxnSpPr>
          <p:nvPr/>
        </p:nvCxnSpPr>
        <p:spPr>
          <a:xfrm>
            <a:off x="4777238" y="2211212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B449F01F-0B97-4D03-91EA-79C2C5C21E27}"/>
              </a:ext>
            </a:extLst>
          </p:cNvPr>
          <p:cNvSpPr/>
          <p:nvPr/>
        </p:nvSpPr>
        <p:spPr>
          <a:xfrm>
            <a:off x="7264827" y="2996735"/>
            <a:ext cx="154358" cy="1543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2ABB7E65-D4FB-4C05-A96A-47729715A100}"/>
              </a:ext>
            </a:extLst>
          </p:cNvPr>
          <p:cNvCxnSpPr>
            <a:cxnSpLocks/>
          </p:cNvCxnSpPr>
          <p:nvPr/>
        </p:nvCxnSpPr>
        <p:spPr>
          <a:xfrm>
            <a:off x="7342006" y="3160143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B0A9C7B0-451F-405E-8F61-6382010B17A6}"/>
              </a:ext>
            </a:extLst>
          </p:cNvPr>
          <p:cNvSpPr/>
          <p:nvPr/>
        </p:nvSpPr>
        <p:spPr>
          <a:xfrm>
            <a:off x="6767056" y="2040028"/>
            <a:ext cx="154358" cy="1543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78553CF7-36E8-475C-BFDC-348EF5946DDC}"/>
              </a:ext>
            </a:extLst>
          </p:cNvPr>
          <p:cNvCxnSpPr>
            <a:cxnSpLocks/>
          </p:cNvCxnSpPr>
          <p:nvPr/>
        </p:nvCxnSpPr>
        <p:spPr>
          <a:xfrm>
            <a:off x="6844235" y="2203436"/>
            <a:ext cx="0" cy="1778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4" name="TextBox 16">
            <a:extLst>
              <a:ext uri="{FF2B5EF4-FFF2-40B4-BE49-F238E27FC236}">
                <a16:creationId xmlns:a16="http://schemas.microsoft.com/office/drawing/2014/main" id="{13CF5C69-B0FA-4D39-9637-2159B1B09A25}"/>
              </a:ext>
            </a:extLst>
          </p:cNvPr>
          <p:cNvSpPr txBox="1"/>
          <p:nvPr/>
        </p:nvSpPr>
        <p:spPr>
          <a:xfrm>
            <a:off x="2894520" y="2201282"/>
            <a:ext cx="424847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User u1</a:t>
            </a:r>
          </a:p>
        </p:txBody>
      </p:sp>
      <p:sp>
        <p:nvSpPr>
          <p:cNvPr id="55" name="TextBox 16">
            <a:extLst>
              <a:ext uri="{FF2B5EF4-FFF2-40B4-BE49-F238E27FC236}">
                <a16:creationId xmlns:a16="http://schemas.microsoft.com/office/drawing/2014/main" id="{D0E0450E-B320-42EA-BC9C-A3F3B49B63B9}"/>
              </a:ext>
            </a:extLst>
          </p:cNvPr>
          <p:cNvSpPr txBox="1"/>
          <p:nvPr/>
        </p:nvSpPr>
        <p:spPr>
          <a:xfrm>
            <a:off x="2855851" y="3189987"/>
            <a:ext cx="424847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User u2</a:t>
            </a:r>
          </a:p>
        </p:txBody>
      </p:sp>
      <p:sp>
        <p:nvSpPr>
          <p:cNvPr id="56" name="TextBox 16">
            <a:extLst>
              <a:ext uri="{FF2B5EF4-FFF2-40B4-BE49-F238E27FC236}">
                <a16:creationId xmlns:a16="http://schemas.microsoft.com/office/drawing/2014/main" id="{F704992D-FB28-4B5F-8D85-E268073D5F49}"/>
              </a:ext>
            </a:extLst>
          </p:cNvPr>
          <p:cNvSpPr txBox="1"/>
          <p:nvPr/>
        </p:nvSpPr>
        <p:spPr>
          <a:xfrm>
            <a:off x="4187843" y="1389142"/>
            <a:ext cx="424847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Item i1</a:t>
            </a:r>
          </a:p>
        </p:txBody>
      </p:sp>
      <p:sp>
        <p:nvSpPr>
          <p:cNvPr id="57" name="TextBox 16">
            <a:extLst>
              <a:ext uri="{FF2B5EF4-FFF2-40B4-BE49-F238E27FC236}">
                <a16:creationId xmlns:a16="http://schemas.microsoft.com/office/drawing/2014/main" id="{2E6C0AC6-84BC-4EB9-B7BD-F486228EDDB1}"/>
              </a:ext>
            </a:extLst>
          </p:cNvPr>
          <p:cNvSpPr txBox="1"/>
          <p:nvPr/>
        </p:nvSpPr>
        <p:spPr>
          <a:xfrm>
            <a:off x="6753411" y="1424331"/>
            <a:ext cx="424847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Item i2</a:t>
            </a:r>
          </a:p>
        </p:txBody>
      </p:sp>
      <p:sp>
        <p:nvSpPr>
          <p:cNvPr id="58" name="TextBox 16">
            <a:extLst>
              <a:ext uri="{FF2B5EF4-FFF2-40B4-BE49-F238E27FC236}">
                <a16:creationId xmlns:a16="http://schemas.microsoft.com/office/drawing/2014/main" id="{CEDF53F1-F0A3-44F1-B050-F39624912A2C}"/>
              </a:ext>
            </a:extLst>
          </p:cNvPr>
          <p:cNvSpPr txBox="1"/>
          <p:nvPr/>
        </p:nvSpPr>
        <p:spPr>
          <a:xfrm>
            <a:off x="8553918" y="2621117"/>
            <a:ext cx="424847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Item i3</a:t>
            </a:r>
          </a:p>
        </p:txBody>
      </p: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F2033270-703D-4CE4-956D-925211B72CA2}"/>
              </a:ext>
            </a:extLst>
          </p:cNvPr>
          <p:cNvCxnSpPr/>
          <p:nvPr/>
        </p:nvCxnSpPr>
        <p:spPr>
          <a:xfrm flipV="1">
            <a:off x="4463716" y="1745232"/>
            <a:ext cx="72004" cy="2210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A60173B6-4132-490F-A3E4-70D80C7CB626}"/>
              </a:ext>
            </a:extLst>
          </p:cNvPr>
          <p:cNvCxnSpPr/>
          <p:nvPr/>
        </p:nvCxnSpPr>
        <p:spPr>
          <a:xfrm flipV="1">
            <a:off x="6921414" y="1745232"/>
            <a:ext cx="84025" cy="2210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A3693390-E0D5-428E-BDB1-47C28A740AB9}"/>
              </a:ext>
            </a:extLst>
          </p:cNvPr>
          <p:cNvCxnSpPr/>
          <p:nvPr/>
        </p:nvCxnSpPr>
        <p:spPr>
          <a:xfrm flipV="1">
            <a:off x="8157567" y="2928894"/>
            <a:ext cx="278746" cy="2221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3760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923273" y="4927190"/>
            <a:ext cx="724534" cy="724534"/>
            <a:chOff x="875113" y="4924847"/>
            <a:chExt cx="687003" cy="687003"/>
          </a:xfrm>
        </p:grpSpPr>
        <p:sp>
          <p:nvSpPr>
            <p:cNvPr id="10" name="Rectangle 9"/>
            <p:cNvSpPr/>
            <p:nvPr/>
          </p:nvSpPr>
          <p:spPr>
            <a:xfrm>
              <a:off x="875113" y="4924847"/>
              <a:ext cx="687003" cy="68700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019196" y="5093738"/>
              <a:ext cx="389292" cy="349219"/>
            </a:xfrm>
            <a:custGeom>
              <a:avLst/>
              <a:gdLst>
                <a:gd name="T0" fmla="*/ 10 w 95"/>
                <a:gd name="T1" fmla="*/ 0 h 85"/>
                <a:gd name="T2" fmla="*/ 85 w 95"/>
                <a:gd name="T3" fmla="*/ 0 h 85"/>
                <a:gd name="T4" fmla="*/ 95 w 95"/>
                <a:gd name="T5" fmla="*/ 10 h 85"/>
                <a:gd name="T6" fmla="*/ 95 w 95"/>
                <a:gd name="T7" fmla="*/ 76 h 85"/>
                <a:gd name="T8" fmla="*/ 85 w 95"/>
                <a:gd name="T9" fmla="*/ 85 h 85"/>
                <a:gd name="T10" fmla="*/ 10 w 95"/>
                <a:gd name="T11" fmla="*/ 85 h 85"/>
                <a:gd name="T12" fmla="*/ 0 w 95"/>
                <a:gd name="T13" fmla="*/ 76 h 85"/>
                <a:gd name="T14" fmla="*/ 0 w 95"/>
                <a:gd name="T15" fmla="*/ 10 h 85"/>
                <a:gd name="T16" fmla="*/ 10 w 95"/>
                <a:gd name="T17" fmla="*/ 0 h 85"/>
                <a:gd name="T18" fmla="*/ 48 w 95"/>
                <a:gd name="T19" fmla="*/ 38 h 85"/>
                <a:gd name="T20" fmla="*/ 43 w 95"/>
                <a:gd name="T21" fmla="*/ 44 h 85"/>
                <a:gd name="T22" fmla="*/ 48 w 95"/>
                <a:gd name="T23" fmla="*/ 50 h 85"/>
                <a:gd name="T24" fmla="*/ 54 w 95"/>
                <a:gd name="T25" fmla="*/ 44 h 85"/>
                <a:gd name="T26" fmla="*/ 48 w 95"/>
                <a:gd name="T27" fmla="*/ 38 h 85"/>
                <a:gd name="T28" fmla="*/ 42 w 95"/>
                <a:gd name="T29" fmla="*/ 36 h 85"/>
                <a:gd name="T30" fmla="*/ 48 w 95"/>
                <a:gd name="T31" fmla="*/ 34 h 85"/>
                <a:gd name="T32" fmla="*/ 54 w 95"/>
                <a:gd name="T33" fmla="*/ 36 h 85"/>
                <a:gd name="T34" fmla="*/ 57 w 95"/>
                <a:gd name="T35" fmla="*/ 30 h 85"/>
                <a:gd name="T36" fmla="*/ 64 w 95"/>
                <a:gd name="T37" fmla="*/ 19 h 85"/>
                <a:gd name="T38" fmla="*/ 48 w 95"/>
                <a:gd name="T39" fmla="*/ 14 h 85"/>
                <a:gd name="T40" fmla="*/ 33 w 95"/>
                <a:gd name="T41" fmla="*/ 19 h 85"/>
                <a:gd name="T42" fmla="*/ 39 w 95"/>
                <a:gd name="T43" fmla="*/ 30 h 85"/>
                <a:gd name="T44" fmla="*/ 42 w 95"/>
                <a:gd name="T45" fmla="*/ 36 h 85"/>
                <a:gd name="T46" fmla="*/ 58 w 95"/>
                <a:gd name="T47" fmla="*/ 43 h 85"/>
                <a:gd name="T48" fmla="*/ 57 w 95"/>
                <a:gd name="T49" fmla="*/ 49 h 85"/>
                <a:gd name="T50" fmla="*/ 53 w 95"/>
                <a:gd name="T51" fmla="*/ 53 h 85"/>
                <a:gd name="T52" fmla="*/ 56 w 95"/>
                <a:gd name="T53" fmla="*/ 59 h 85"/>
                <a:gd name="T54" fmla="*/ 62 w 95"/>
                <a:gd name="T55" fmla="*/ 70 h 85"/>
                <a:gd name="T56" fmla="*/ 74 w 95"/>
                <a:gd name="T57" fmla="*/ 59 h 85"/>
                <a:gd name="T58" fmla="*/ 78 w 95"/>
                <a:gd name="T59" fmla="*/ 43 h 85"/>
                <a:gd name="T60" fmla="*/ 65 w 95"/>
                <a:gd name="T61" fmla="*/ 43 h 85"/>
                <a:gd name="T62" fmla="*/ 58 w 95"/>
                <a:gd name="T63" fmla="*/ 43 h 85"/>
                <a:gd name="T64" fmla="*/ 44 w 95"/>
                <a:gd name="T65" fmla="*/ 53 h 85"/>
                <a:gd name="T66" fmla="*/ 40 w 95"/>
                <a:gd name="T67" fmla="*/ 49 h 85"/>
                <a:gd name="T68" fmla="*/ 38 w 95"/>
                <a:gd name="T69" fmla="*/ 43 h 85"/>
                <a:gd name="T70" fmla="*/ 31 w 95"/>
                <a:gd name="T71" fmla="*/ 43 h 85"/>
                <a:gd name="T72" fmla="*/ 19 w 95"/>
                <a:gd name="T73" fmla="*/ 43 h 85"/>
                <a:gd name="T74" fmla="*/ 23 w 95"/>
                <a:gd name="T75" fmla="*/ 59 h 85"/>
                <a:gd name="T76" fmla="*/ 34 w 95"/>
                <a:gd name="T77" fmla="*/ 70 h 85"/>
                <a:gd name="T78" fmla="*/ 41 w 95"/>
                <a:gd name="T79" fmla="*/ 59 h 85"/>
                <a:gd name="T80" fmla="*/ 44 w 95"/>
                <a:gd name="T81" fmla="*/ 5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5" h="85">
                  <a:moveTo>
                    <a:pt x="10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90" y="0"/>
                    <a:pt x="95" y="4"/>
                    <a:pt x="95" y="10"/>
                  </a:cubicBezTo>
                  <a:cubicBezTo>
                    <a:pt x="95" y="76"/>
                    <a:pt x="95" y="76"/>
                    <a:pt x="95" y="76"/>
                  </a:cubicBezTo>
                  <a:cubicBezTo>
                    <a:pt x="95" y="81"/>
                    <a:pt x="90" y="85"/>
                    <a:pt x="85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5" y="85"/>
                    <a:pt x="0" y="81"/>
                    <a:pt x="0" y="7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lose/>
                  <a:moveTo>
                    <a:pt x="48" y="38"/>
                  </a:moveTo>
                  <a:cubicBezTo>
                    <a:pt x="45" y="38"/>
                    <a:pt x="43" y="41"/>
                    <a:pt x="43" y="44"/>
                  </a:cubicBezTo>
                  <a:cubicBezTo>
                    <a:pt x="43" y="47"/>
                    <a:pt x="45" y="50"/>
                    <a:pt x="48" y="50"/>
                  </a:cubicBezTo>
                  <a:cubicBezTo>
                    <a:pt x="51" y="50"/>
                    <a:pt x="54" y="47"/>
                    <a:pt x="54" y="44"/>
                  </a:cubicBezTo>
                  <a:cubicBezTo>
                    <a:pt x="54" y="41"/>
                    <a:pt x="51" y="38"/>
                    <a:pt x="48" y="38"/>
                  </a:cubicBezTo>
                  <a:close/>
                  <a:moveTo>
                    <a:pt x="42" y="36"/>
                  </a:moveTo>
                  <a:cubicBezTo>
                    <a:pt x="44" y="35"/>
                    <a:pt x="46" y="34"/>
                    <a:pt x="48" y="34"/>
                  </a:cubicBezTo>
                  <a:cubicBezTo>
                    <a:pt x="50" y="34"/>
                    <a:pt x="52" y="35"/>
                    <a:pt x="54" y="36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59" y="16"/>
                    <a:pt x="54" y="14"/>
                    <a:pt x="48" y="14"/>
                  </a:cubicBezTo>
                  <a:cubicBezTo>
                    <a:pt x="43" y="14"/>
                    <a:pt x="37" y="16"/>
                    <a:pt x="33" y="1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2" y="36"/>
                    <a:pt x="42" y="36"/>
                    <a:pt x="42" y="36"/>
                  </a:cubicBezTo>
                  <a:close/>
                  <a:moveTo>
                    <a:pt x="58" y="43"/>
                  </a:moveTo>
                  <a:cubicBezTo>
                    <a:pt x="58" y="45"/>
                    <a:pt x="58" y="47"/>
                    <a:pt x="57" y="49"/>
                  </a:cubicBezTo>
                  <a:cubicBezTo>
                    <a:pt x="56" y="51"/>
                    <a:pt x="54" y="52"/>
                    <a:pt x="53" y="53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7" y="67"/>
                    <a:pt x="71" y="64"/>
                    <a:pt x="74" y="59"/>
                  </a:cubicBezTo>
                  <a:cubicBezTo>
                    <a:pt x="77" y="54"/>
                    <a:pt x="78" y="48"/>
                    <a:pt x="78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58" y="43"/>
                    <a:pt x="58" y="43"/>
                    <a:pt x="58" y="43"/>
                  </a:cubicBezTo>
                  <a:close/>
                  <a:moveTo>
                    <a:pt x="44" y="53"/>
                  </a:moveTo>
                  <a:cubicBezTo>
                    <a:pt x="42" y="52"/>
                    <a:pt x="41" y="51"/>
                    <a:pt x="40" y="49"/>
                  </a:cubicBezTo>
                  <a:cubicBezTo>
                    <a:pt x="39" y="47"/>
                    <a:pt x="38" y="45"/>
                    <a:pt x="38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9"/>
                    <a:pt x="20" y="54"/>
                    <a:pt x="23" y="59"/>
                  </a:cubicBezTo>
                  <a:cubicBezTo>
                    <a:pt x="26" y="64"/>
                    <a:pt x="30" y="68"/>
                    <a:pt x="34" y="70"/>
                  </a:cubicBezTo>
                  <a:cubicBezTo>
                    <a:pt x="41" y="59"/>
                    <a:pt x="41" y="59"/>
                    <a:pt x="41" y="59"/>
                  </a:cubicBezTo>
                  <a:lnTo>
                    <a:pt x="44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23273" y="1828206"/>
            <a:ext cx="724534" cy="724534"/>
            <a:chOff x="875113" y="2012837"/>
            <a:chExt cx="687003" cy="687003"/>
          </a:xfrm>
        </p:grpSpPr>
        <p:sp>
          <p:nvSpPr>
            <p:cNvPr id="7" name="Rectangle 6"/>
            <p:cNvSpPr/>
            <p:nvPr/>
          </p:nvSpPr>
          <p:spPr>
            <a:xfrm>
              <a:off x="875113" y="2012837"/>
              <a:ext cx="687003" cy="68700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045913" y="2205582"/>
              <a:ext cx="345401" cy="301511"/>
            </a:xfrm>
            <a:custGeom>
              <a:avLst/>
              <a:gdLst>
                <a:gd name="T0" fmla="*/ 18 w 84"/>
                <a:gd name="T1" fmla="*/ 0 h 73"/>
                <a:gd name="T2" fmla="*/ 26 w 84"/>
                <a:gd name="T3" fmla="*/ 7 h 73"/>
                <a:gd name="T4" fmla="*/ 10 w 84"/>
                <a:gd name="T5" fmla="*/ 7 h 73"/>
                <a:gd name="T6" fmla="*/ 18 w 84"/>
                <a:gd name="T7" fmla="*/ 0 h 73"/>
                <a:gd name="T8" fmla="*/ 49 w 84"/>
                <a:gd name="T9" fmla="*/ 15 h 73"/>
                <a:gd name="T10" fmla="*/ 67 w 84"/>
                <a:gd name="T11" fmla="*/ 22 h 73"/>
                <a:gd name="T12" fmla="*/ 75 w 84"/>
                <a:gd name="T13" fmla="*/ 41 h 73"/>
                <a:gd name="T14" fmla="*/ 67 w 84"/>
                <a:gd name="T15" fmla="*/ 60 h 73"/>
                <a:gd name="T16" fmla="*/ 49 w 84"/>
                <a:gd name="T17" fmla="*/ 67 h 73"/>
                <a:gd name="T18" fmla="*/ 30 w 84"/>
                <a:gd name="T19" fmla="*/ 60 h 73"/>
                <a:gd name="T20" fmla="*/ 22 w 84"/>
                <a:gd name="T21" fmla="*/ 41 h 73"/>
                <a:gd name="T22" fmla="*/ 30 w 84"/>
                <a:gd name="T23" fmla="*/ 22 h 73"/>
                <a:gd name="T24" fmla="*/ 49 w 84"/>
                <a:gd name="T25" fmla="*/ 15 h 73"/>
                <a:gd name="T26" fmla="*/ 45 w 84"/>
                <a:gd name="T27" fmla="*/ 28 h 73"/>
                <a:gd name="T28" fmla="*/ 35 w 84"/>
                <a:gd name="T29" fmla="*/ 33 h 73"/>
                <a:gd name="T30" fmla="*/ 36 w 84"/>
                <a:gd name="T31" fmla="*/ 44 h 73"/>
                <a:gd name="T32" fmla="*/ 44 w 84"/>
                <a:gd name="T33" fmla="*/ 38 h 73"/>
                <a:gd name="T34" fmla="*/ 45 w 84"/>
                <a:gd name="T35" fmla="*/ 28 h 73"/>
                <a:gd name="T36" fmla="*/ 62 w 84"/>
                <a:gd name="T37" fmla="*/ 28 h 73"/>
                <a:gd name="T38" fmla="*/ 49 w 84"/>
                <a:gd name="T39" fmla="*/ 23 h 73"/>
                <a:gd name="T40" fmla="*/ 36 w 84"/>
                <a:gd name="T41" fmla="*/ 28 h 73"/>
                <a:gd name="T42" fmla="*/ 31 w 84"/>
                <a:gd name="T43" fmla="*/ 41 h 73"/>
                <a:gd name="T44" fmla="*/ 36 w 84"/>
                <a:gd name="T45" fmla="*/ 54 h 73"/>
                <a:gd name="T46" fmla="*/ 49 w 84"/>
                <a:gd name="T47" fmla="*/ 59 h 73"/>
                <a:gd name="T48" fmla="*/ 62 w 84"/>
                <a:gd name="T49" fmla="*/ 54 h 73"/>
                <a:gd name="T50" fmla="*/ 67 w 84"/>
                <a:gd name="T51" fmla="*/ 41 h 73"/>
                <a:gd name="T52" fmla="*/ 62 w 84"/>
                <a:gd name="T53" fmla="*/ 28 h 73"/>
                <a:gd name="T54" fmla="*/ 35 w 84"/>
                <a:gd name="T55" fmla="*/ 0 h 73"/>
                <a:gd name="T56" fmla="*/ 29 w 84"/>
                <a:gd name="T57" fmla="*/ 11 h 73"/>
                <a:gd name="T58" fmla="*/ 9 w 84"/>
                <a:gd name="T59" fmla="*/ 11 h 73"/>
                <a:gd name="T60" fmla="*/ 0 w 84"/>
                <a:gd name="T61" fmla="*/ 21 h 73"/>
                <a:gd name="T62" fmla="*/ 0 w 84"/>
                <a:gd name="T63" fmla="*/ 63 h 73"/>
                <a:gd name="T64" fmla="*/ 9 w 84"/>
                <a:gd name="T65" fmla="*/ 73 h 73"/>
                <a:gd name="T66" fmla="*/ 74 w 84"/>
                <a:gd name="T67" fmla="*/ 73 h 73"/>
                <a:gd name="T68" fmla="*/ 84 w 84"/>
                <a:gd name="T69" fmla="*/ 63 h 73"/>
                <a:gd name="T70" fmla="*/ 84 w 84"/>
                <a:gd name="T71" fmla="*/ 21 h 73"/>
                <a:gd name="T72" fmla="*/ 74 w 84"/>
                <a:gd name="T73" fmla="*/ 11 h 73"/>
                <a:gd name="T74" fmla="*/ 71 w 84"/>
                <a:gd name="T75" fmla="*/ 11 h 73"/>
                <a:gd name="T76" fmla="*/ 64 w 84"/>
                <a:gd name="T77" fmla="*/ 0 h 73"/>
                <a:gd name="T78" fmla="*/ 35 w 84"/>
                <a:gd name="T7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73">
                  <a:moveTo>
                    <a:pt x="18" y="0"/>
                  </a:moveTo>
                  <a:cubicBezTo>
                    <a:pt x="22" y="0"/>
                    <a:pt x="25" y="3"/>
                    <a:pt x="26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4" y="0"/>
                    <a:pt x="18" y="0"/>
                  </a:cubicBezTo>
                  <a:close/>
                  <a:moveTo>
                    <a:pt x="49" y="15"/>
                  </a:moveTo>
                  <a:cubicBezTo>
                    <a:pt x="56" y="15"/>
                    <a:pt x="63" y="18"/>
                    <a:pt x="67" y="22"/>
                  </a:cubicBezTo>
                  <a:cubicBezTo>
                    <a:pt x="72" y="27"/>
                    <a:pt x="75" y="34"/>
                    <a:pt x="75" y="41"/>
                  </a:cubicBezTo>
                  <a:cubicBezTo>
                    <a:pt x="75" y="48"/>
                    <a:pt x="72" y="55"/>
                    <a:pt x="67" y="60"/>
                  </a:cubicBezTo>
                  <a:cubicBezTo>
                    <a:pt x="63" y="64"/>
                    <a:pt x="56" y="67"/>
                    <a:pt x="49" y="67"/>
                  </a:cubicBezTo>
                  <a:cubicBezTo>
                    <a:pt x="41" y="67"/>
                    <a:pt x="35" y="64"/>
                    <a:pt x="30" y="60"/>
                  </a:cubicBezTo>
                  <a:cubicBezTo>
                    <a:pt x="25" y="55"/>
                    <a:pt x="22" y="48"/>
                    <a:pt x="22" y="41"/>
                  </a:cubicBezTo>
                  <a:cubicBezTo>
                    <a:pt x="22" y="34"/>
                    <a:pt x="25" y="27"/>
                    <a:pt x="30" y="22"/>
                  </a:cubicBezTo>
                  <a:cubicBezTo>
                    <a:pt x="35" y="18"/>
                    <a:pt x="41" y="15"/>
                    <a:pt x="49" y="15"/>
                  </a:cubicBezTo>
                  <a:close/>
                  <a:moveTo>
                    <a:pt x="45" y="28"/>
                  </a:moveTo>
                  <a:cubicBezTo>
                    <a:pt x="42" y="26"/>
                    <a:pt x="37" y="28"/>
                    <a:pt x="35" y="33"/>
                  </a:cubicBezTo>
                  <a:cubicBezTo>
                    <a:pt x="32" y="37"/>
                    <a:pt x="33" y="42"/>
                    <a:pt x="36" y="44"/>
                  </a:cubicBezTo>
                  <a:cubicBezTo>
                    <a:pt x="40" y="46"/>
                    <a:pt x="41" y="42"/>
                    <a:pt x="44" y="38"/>
                  </a:cubicBezTo>
                  <a:cubicBezTo>
                    <a:pt x="46" y="33"/>
                    <a:pt x="49" y="30"/>
                    <a:pt x="45" y="28"/>
                  </a:cubicBezTo>
                  <a:close/>
                  <a:moveTo>
                    <a:pt x="62" y="28"/>
                  </a:moveTo>
                  <a:cubicBezTo>
                    <a:pt x="58" y="25"/>
                    <a:pt x="54" y="23"/>
                    <a:pt x="49" y="23"/>
                  </a:cubicBezTo>
                  <a:cubicBezTo>
                    <a:pt x="44" y="23"/>
                    <a:pt x="39" y="25"/>
                    <a:pt x="36" y="28"/>
                  </a:cubicBezTo>
                  <a:cubicBezTo>
                    <a:pt x="33" y="31"/>
                    <a:pt x="31" y="36"/>
                    <a:pt x="31" y="41"/>
                  </a:cubicBezTo>
                  <a:cubicBezTo>
                    <a:pt x="31" y="46"/>
                    <a:pt x="33" y="50"/>
                    <a:pt x="36" y="54"/>
                  </a:cubicBezTo>
                  <a:cubicBezTo>
                    <a:pt x="39" y="57"/>
                    <a:pt x="44" y="59"/>
                    <a:pt x="49" y="59"/>
                  </a:cubicBezTo>
                  <a:cubicBezTo>
                    <a:pt x="54" y="59"/>
                    <a:pt x="58" y="57"/>
                    <a:pt x="62" y="54"/>
                  </a:cubicBezTo>
                  <a:cubicBezTo>
                    <a:pt x="65" y="50"/>
                    <a:pt x="67" y="46"/>
                    <a:pt x="67" y="41"/>
                  </a:cubicBezTo>
                  <a:cubicBezTo>
                    <a:pt x="67" y="36"/>
                    <a:pt x="65" y="31"/>
                    <a:pt x="62" y="28"/>
                  </a:cubicBezTo>
                  <a:close/>
                  <a:moveTo>
                    <a:pt x="35" y="0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4" y="11"/>
                    <a:pt x="0" y="15"/>
                    <a:pt x="0" y="2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9"/>
                    <a:pt x="4" y="73"/>
                    <a:pt x="9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9" y="73"/>
                    <a:pt x="84" y="69"/>
                    <a:pt x="84" y="6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4" y="15"/>
                    <a:pt x="79" y="11"/>
                    <a:pt x="74" y="11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23273" y="2861201"/>
            <a:ext cx="724534" cy="724534"/>
            <a:chOff x="875113" y="2983507"/>
            <a:chExt cx="687003" cy="687003"/>
          </a:xfrm>
        </p:grpSpPr>
        <p:sp>
          <p:nvSpPr>
            <p:cNvPr id="8" name="Rectangle 7"/>
            <p:cNvSpPr/>
            <p:nvPr/>
          </p:nvSpPr>
          <p:spPr>
            <a:xfrm>
              <a:off x="875113" y="2983507"/>
              <a:ext cx="687003" cy="6870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1045913" y="3129499"/>
              <a:ext cx="337768" cy="395018"/>
            </a:xfrm>
            <a:custGeom>
              <a:avLst/>
              <a:gdLst>
                <a:gd name="T0" fmla="*/ 42 w 82"/>
                <a:gd name="T1" fmla="*/ 0 h 96"/>
                <a:gd name="T2" fmla="*/ 62 w 82"/>
                <a:gd name="T3" fmla="*/ 20 h 96"/>
                <a:gd name="T4" fmla="*/ 67 w 82"/>
                <a:gd name="T5" fmla="*/ 28 h 96"/>
                <a:gd name="T6" fmla="*/ 77 w 82"/>
                <a:gd name="T7" fmla="*/ 20 h 96"/>
                <a:gd name="T8" fmla="*/ 82 w 82"/>
                <a:gd name="T9" fmla="*/ 28 h 96"/>
                <a:gd name="T10" fmla="*/ 77 w 82"/>
                <a:gd name="T11" fmla="*/ 35 h 96"/>
                <a:gd name="T12" fmla="*/ 67 w 82"/>
                <a:gd name="T13" fmla="*/ 67 h 96"/>
                <a:gd name="T14" fmla="*/ 47 w 82"/>
                <a:gd name="T15" fmla="*/ 85 h 96"/>
                <a:gd name="T16" fmla="*/ 67 w 82"/>
                <a:gd name="T17" fmla="*/ 96 h 96"/>
                <a:gd name="T18" fmla="*/ 17 w 82"/>
                <a:gd name="T19" fmla="*/ 85 h 96"/>
                <a:gd name="T20" fmla="*/ 35 w 82"/>
                <a:gd name="T21" fmla="*/ 77 h 96"/>
                <a:gd name="T22" fmla="*/ 6 w 82"/>
                <a:gd name="T23" fmla="*/ 42 h 96"/>
                <a:gd name="T24" fmla="*/ 0 w 82"/>
                <a:gd name="T25" fmla="*/ 35 h 96"/>
                <a:gd name="T26" fmla="*/ 6 w 82"/>
                <a:gd name="T27" fmla="*/ 28 h 96"/>
                <a:gd name="T28" fmla="*/ 16 w 82"/>
                <a:gd name="T29" fmla="*/ 20 h 96"/>
                <a:gd name="T30" fmla="*/ 21 w 82"/>
                <a:gd name="T31" fmla="*/ 28 h 96"/>
                <a:gd name="T32" fmla="*/ 27 w 82"/>
                <a:gd name="T33" fmla="*/ 6 h 96"/>
                <a:gd name="T34" fmla="*/ 50 w 82"/>
                <a:gd name="T35" fmla="*/ 12 h 96"/>
                <a:gd name="T36" fmla="*/ 45 w 82"/>
                <a:gd name="T37" fmla="*/ 12 h 96"/>
                <a:gd name="T38" fmla="*/ 42 w 82"/>
                <a:gd name="T39" fmla="*/ 9 h 96"/>
                <a:gd name="T40" fmla="*/ 36 w 82"/>
                <a:gd name="T41" fmla="*/ 10 h 96"/>
                <a:gd name="T42" fmla="*/ 34 w 82"/>
                <a:gd name="T43" fmla="*/ 15 h 96"/>
                <a:gd name="T44" fmla="*/ 31 w 82"/>
                <a:gd name="T45" fmla="*/ 16 h 96"/>
                <a:gd name="T46" fmla="*/ 34 w 82"/>
                <a:gd name="T47" fmla="*/ 18 h 96"/>
                <a:gd name="T48" fmla="*/ 30 w 82"/>
                <a:gd name="T49" fmla="*/ 21 h 96"/>
                <a:gd name="T50" fmla="*/ 53 w 82"/>
                <a:gd name="T51" fmla="*/ 28 h 96"/>
                <a:gd name="T52" fmla="*/ 51 w 82"/>
                <a:gd name="T53" fmla="*/ 21 h 96"/>
                <a:gd name="T54" fmla="*/ 51 w 82"/>
                <a:gd name="T55" fmla="*/ 16 h 96"/>
                <a:gd name="T56" fmla="*/ 50 w 82"/>
                <a:gd name="T57" fmla="*/ 12 h 96"/>
                <a:gd name="T58" fmla="*/ 38 w 82"/>
                <a:gd name="T59" fmla="*/ 12 h 96"/>
                <a:gd name="T60" fmla="*/ 43 w 82"/>
                <a:gd name="T61" fmla="*/ 12 h 96"/>
                <a:gd name="T62" fmla="*/ 44 w 82"/>
                <a:gd name="T63" fmla="*/ 16 h 96"/>
                <a:gd name="T64" fmla="*/ 44 w 82"/>
                <a:gd name="T65" fmla="*/ 21 h 96"/>
                <a:gd name="T66" fmla="*/ 44 w 82"/>
                <a:gd name="T67" fmla="*/ 16 h 96"/>
                <a:gd name="T68" fmla="*/ 35 w 82"/>
                <a:gd name="T69" fmla="*/ 18 h 96"/>
                <a:gd name="T70" fmla="*/ 40 w 82"/>
                <a:gd name="T71" fmla="*/ 18 h 96"/>
                <a:gd name="T72" fmla="*/ 48 w 82"/>
                <a:gd name="T73" fmla="*/ 22 h 96"/>
                <a:gd name="T74" fmla="*/ 48 w 82"/>
                <a:gd name="T75" fmla="*/ 27 h 96"/>
                <a:gd name="T76" fmla="*/ 48 w 82"/>
                <a:gd name="T77" fmla="*/ 22 h 96"/>
                <a:gd name="T78" fmla="*/ 39 w 82"/>
                <a:gd name="T79" fmla="*/ 24 h 96"/>
                <a:gd name="T80" fmla="*/ 44 w 82"/>
                <a:gd name="T81" fmla="*/ 24 h 96"/>
                <a:gd name="T82" fmla="*/ 34 w 82"/>
                <a:gd name="T83" fmla="*/ 22 h 96"/>
                <a:gd name="T84" fmla="*/ 34 w 82"/>
                <a:gd name="T85" fmla="*/ 27 h 96"/>
                <a:gd name="T86" fmla="*/ 34 w 82"/>
                <a:gd name="T87" fmla="*/ 22 h 96"/>
                <a:gd name="T88" fmla="*/ 62 w 82"/>
                <a:gd name="T89" fmla="*/ 40 h 96"/>
                <a:gd name="T90" fmla="*/ 42 w 82"/>
                <a:gd name="T91" fmla="*/ 61 h 96"/>
                <a:gd name="T92" fmla="*/ 27 w 82"/>
                <a:gd name="T93" fmla="*/ 55 h 96"/>
                <a:gd name="T94" fmla="*/ 21 w 82"/>
                <a:gd name="T95" fmla="*/ 35 h 96"/>
                <a:gd name="T96" fmla="*/ 16 w 82"/>
                <a:gd name="T97" fmla="*/ 42 h 96"/>
                <a:gd name="T98" fmla="*/ 42 w 82"/>
                <a:gd name="T99" fmla="*/ 68 h 96"/>
                <a:gd name="T100" fmla="*/ 60 w 82"/>
                <a:gd name="T101" fmla="*/ 60 h 96"/>
                <a:gd name="T102" fmla="*/ 67 w 82"/>
                <a:gd name="T103" fmla="*/ 3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2" h="96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7" y="0"/>
                    <a:pt x="52" y="2"/>
                    <a:pt x="56" y="6"/>
                  </a:cubicBezTo>
                  <a:cubicBezTo>
                    <a:pt x="59" y="9"/>
                    <a:pt x="62" y="14"/>
                    <a:pt x="62" y="20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0"/>
                    <a:pt x="67" y="20"/>
                    <a:pt x="6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2" y="35"/>
                    <a:pt x="82" y="35"/>
                    <a:pt x="82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52"/>
                    <a:pt x="73" y="61"/>
                    <a:pt x="67" y="67"/>
                  </a:cubicBezTo>
                  <a:cubicBezTo>
                    <a:pt x="61" y="72"/>
                    <a:pt x="54" y="76"/>
                    <a:pt x="47" y="77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28" y="76"/>
                    <a:pt x="21" y="72"/>
                    <a:pt x="16" y="67"/>
                  </a:cubicBezTo>
                  <a:cubicBezTo>
                    <a:pt x="10" y="61"/>
                    <a:pt x="6" y="52"/>
                    <a:pt x="6" y="42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4"/>
                    <a:pt x="24" y="9"/>
                    <a:pt x="27" y="6"/>
                  </a:cubicBezTo>
                  <a:cubicBezTo>
                    <a:pt x="31" y="2"/>
                    <a:pt x="36" y="0"/>
                    <a:pt x="42" y="0"/>
                  </a:cubicBezTo>
                  <a:close/>
                  <a:moveTo>
                    <a:pt x="50" y="12"/>
                  </a:moveTo>
                  <a:cubicBezTo>
                    <a:pt x="50" y="14"/>
                    <a:pt x="49" y="15"/>
                    <a:pt x="47" y="15"/>
                  </a:cubicBezTo>
                  <a:cubicBezTo>
                    <a:pt x="46" y="15"/>
                    <a:pt x="45" y="14"/>
                    <a:pt x="45" y="12"/>
                  </a:cubicBezTo>
                  <a:cubicBezTo>
                    <a:pt x="45" y="11"/>
                    <a:pt x="46" y="10"/>
                    <a:pt x="46" y="10"/>
                  </a:cubicBezTo>
                  <a:cubicBezTo>
                    <a:pt x="45" y="9"/>
                    <a:pt x="43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9" y="9"/>
                    <a:pt x="37" y="9"/>
                    <a:pt x="36" y="10"/>
                  </a:cubicBezTo>
                  <a:cubicBezTo>
                    <a:pt x="36" y="11"/>
                    <a:pt x="36" y="11"/>
                    <a:pt x="36" y="12"/>
                  </a:cubicBezTo>
                  <a:cubicBezTo>
                    <a:pt x="36" y="14"/>
                    <a:pt x="35" y="15"/>
                    <a:pt x="34" y="15"/>
                  </a:cubicBezTo>
                  <a:cubicBezTo>
                    <a:pt x="33" y="15"/>
                    <a:pt x="32" y="14"/>
                    <a:pt x="32" y="14"/>
                  </a:cubicBezTo>
                  <a:cubicBezTo>
                    <a:pt x="32" y="15"/>
                    <a:pt x="31" y="15"/>
                    <a:pt x="31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3" y="16"/>
                    <a:pt x="34" y="17"/>
                    <a:pt x="34" y="18"/>
                  </a:cubicBezTo>
                  <a:cubicBezTo>
                    <a:pt x="34" y="20"/>
                    <a:pt x="33" y="21"/>
                    <a:pt x="31" y="21"/>
                  </a:cubicBezTo>
                  <a:cubicBezTo>
                    <a:pt x="31" y="21"/>
                    <a:pt x="31" y="21"/>
                    <a:pt x="30" y="21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1"/>
                    <a:pt x="52" y="21"/>
                    <a:pt x="51" y="21"/>
                  </a:cubicBezTo>
                  <a:cubicBezTo>
                    <a:pt x="50" y="21"/>
                    <a:pt x="49" y="20"/>
                    <a:pt x="49" y="18"/>
                  </a:cubicBezTo>
                  <a:cubicBezTo>
                    <a:pt x="49" y="17"/>
                    <a:pt x="50" y="16"/>
                    <a:pt x="51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1" y="13"/>
                    <a:pt x="50" y="12"/>
                  </a:cubicBezTo>
                  <a:close/>
                  <a:moveTo>
                    <a:pt x="41" y="10"/>
                  </a:moveTo>
                  <a:cubicBezTo>
                    <a:pt x="39" y="10"/>
                    <a:pt x="38" y="11"/>
                    <a:pt x="38" y="12"/>
                  </a:cubicBezTo>
                  <a:cubicBezTo>
                    <a:pt x="38" y="14"/>
                    <a:pt x="39" y="15"/>
                    <a:pt x="41" y="15"/>
                  </a:cubicBezTo>
                  <a:cubicBezTo>
                    <a:pt x="42" y="15"/>
                    <a:pt x="43" y="14"/>
                    <a:pt x="43" y="12"/>
                  </a:cubicBezTo>
                  <a:cubicBezTo>
                    <a:pt x="43" y="11"/>
                    <a:pt x="42" y="10"/>
                    <a:pt x="41" y="10"/>
                  </a:cubicBezTo>
                  <a:close/>
                  <a:moveTo>
                    <a:pt x="44" y="16"/>
                  </a:moveTo>
                  <a:cubicBezTo>
                    <a:pt x="43" y="16"/>
                    <a:pt x="42" y="17"/>
                    <a:pt x="42" y="18"/>
                  </a:cubicBezTo>
                  <a:cubicBezTo>
                    <a:pt x="42" y="20"/>
                    <a:pt x="43" y="21"/>
                    <a:pt x="44" y="21"/>
                  </a:cubicBezTo>
                  <a:cubicBezTo>
                    <a:pt x="46" y="21"/>
                    <a:pt x="47" y="20"/>
                    <a:pt x="47" y="18"/>
                  </a:cubicBezTo>
                  <a:cubicBezTo>
                    <a:pt x="47" y="17"/>
                    <a:pt x="46" y="16"/>
                    <a:pt x="44" y="16"/>
                  </a:cubicBezTo>
                  <a:close/>
                  <a:moveTo>
                    <a:pt x="37" y="16"/>
                  </a:moveTo>
                  <a:cubicBezTo>
                    <a:pt x="36" y="16"/>
                    <a:pt x="35" y="17"/>
                    <a:pt x="35" y="18"/>
                  </a:cubicBezTo>
                  <a:cubicBezTo>
                    <a:pt x="35" y="20"/>
                    <a:pt x="36" y="21"/>
                    <a:pt x="37" y="21"/>
                  </a:cubicBezTo>
                  <a:cubicBezTo>
                    <a:pt x="39" y="21"/>
                    <a:pt x="40" y="20"/>
                    <a:pt x="40" y="18"/>
                  </a:cubicBezTo>
                  <a:cubicBezTo>
                    <a:pt x="40" y="17"/>
                    <a:pt x="39" y="16"/>
                    <a:pt x="37" y="16"/>
                  </a:cubicBezTo>
                  <a:close/>
                  <a:moveTo>
                    <a:pt x="48" y="22"/>
                  </a:moveTo>
                  <a:cubicBezTo>
                    <a:pt x="47" y="22"/>
                    <a:pt x="46" y="23"/>
                    <a:pt x="46" y="24"/>
                  </a:cubicBezTo>
                  <a:cubicBezTo>
                    <a:pt x="46" y="26"/>
                    <a:pt x="47" y="27"/>
                    <a:pt x="48" y="27"/>
                  </a:cubicBezTo>
                  <a:cubicBezTo>
                    <a:pt x="50" y="27"/>
                    <a:pt x="51" y="26"/>
                    <a:pt x="51" y="24"/>
                  </a:cubicBezTo>
                  <a:cubicBezTo>
                    <a:pt x="51" y="23"/>
                    <a:pt x="50" y="22"/>
                    <a:pt x="48" y="22"/>
                  </a:cubicBezTo>
                  <a:close/>
                  <a:moveTo>
                    <a:pt x="41" y="22"/>
                  </a:moveTo>
                  <a:cubicBezTo>
                    <a:pt x="40" y="22"/>
                    <a:pt x="39" y="23"/>
                    <a:pt x="39" y="24"/>
                  </a:cubicBezTo>
                  <a:cubicBezTo>
                    <a:pt x="39" y="26"/>
                    <a:pt x="40" y="27"/>
                    <a:pt x="41" y="27"/>
                  </a:cubicBezTo>
                  <a:cubicBezTo>
                    <a:pt x="43" y="27"/>
                    <a:pt x="44" y="26"/>
                    <a:pt x="44" y="24"/>
                  </a:cubicBezTo>
                  <a:cubicBezTo>
                    <a:pt x="44" y="23"/>
                    <a:pt x="43" y="22"/>
                    <a:pt x="41" y="22"/>
                  </a:cubicBezTo>
                  <a:close/>
                  <a:moveTo>
                    <a:pt x="34" y="22"/>
                  </a:moveTo>
                  <a:cubicBezTo>
                    <a:pt x="33" y="22"/>
                    <a:pt x="32" y="23"/>
                    <a:pt x="32" y="24"/>
                  </a:cubicBezTo>
                  <a:cubicBezTo>
                    <a:pt x="32" y="26"/>
                    <a:pt x="33" y="27"/>
                    <a:pt x="34" y="27"/>
                  </a:cubicBezTo>
                  <a:cubicBezTo>
                    <a:pt x="36" y="27"/>
                    <a:pt x="37" y="26"/>
                    <a:pt x="37" y="24"/>
                  </a:cubicBezTo>
                  <a:cubicBezTo>
                    <a:pt x="37" y="23"/>
                    <a:pt x="36" y="22"/>
                    <a:pt x="34" y="22"/>
                  </a:cubicBezTo>
                  <a:close/>
                  <a:moveTo>
                    <a:pt x="62" y="35"/>
                  </a:moveTo>
                  <a:cubicBezTo>
                    <a:pt x="62" y="40"/>
                    <a:pt x="62" y="40"/>
                    <a:pt x="62" y="40"/>
                  </a:cubicBezTo>
                  <a:cubicBezTo>
                    <a:pt x="62" y="46"/>
                    <a:pt x="59" y="51"/>
                    <a:pt x="56" y="55"/>
                  </a:cubicBezTo>
                  <a:cubicBezTo>
                    <a:pt x="52" y="58"/>
                    <a:pt x="47" y="61"/>
                    <a:pt x="42" y="61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36" y="61"/>
                    <a:pt x="31" y="58"/>
                    <a:pt x="27" y="55"/>
                  </a:cubicBezTo>
                  <a:cubicBezTo>
                    <a:pt x="24" y="51"/>
                    <a:pt x="21" y="46"/>
                    <a:pt x="21" y="40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9"/>
                    <a:pt x="18" y="56"/>
                    <a:pt x="23" y="60"/>
                  </a:cubicBezTo>
                  <a:cubicBezTo>
                    <a:pt x="28" y="65"/>
                    <a:pt x="34" y="68"/>
                    <a:pt x="42" y="68"/>
                  </a:cubicBezTo>
                  <a:cubicBezTo>
                    <a:pt x="42" y="68"/>
                    <a:pt x="42" y="68"/>
                    <a:pt x="42" y="68"/>
                  </a:cubicBezTo>
                  <a:cubicBezTo>
                    <a:pt x="49" y="68"/>
                    <a:pt x="55" y="65"/>
                    <a:pt x="60" y="60"/>
                  </a:cubicBezTo>
                  <a:cubicBezTo>
                    <a:pt x="65" y="56"/>
                    <a:pt x="67" y="49"/>
                    <a:pt x="67" y="42"/>
                  </a:cubicBezTo>
                  <a:cubicBezTo>
                    <a:pt x="67" y="35"/>
                    <a:pt x="67" y="35"/>
                    <a:pt x="67" y="35"/>
                  </a:cubicBezTo>
                  <a:lnTo>
                    <a:pt x="62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23273" y="3894196"/>
            <a:ext cx="724534" cy="724534"/>
            <a:chOff x="875113" y="3954177"/>
            <a:chExt cx="687003" cy="687003"/>
          </a:xfrm>
        </p:grpSpPr>
        <p:sp>
          <p:nvSpPr>
            <p:cNvPr id="9" name="Rectangle 8"/>
            <p:cNvSpPr/>
            <p:nvPr/>
          </p:nvSpPr>
          <p:spPr>
            <a:xfrm>
              <a:off x="875113" y="3954177"/>
              <a:ext cx="687003" cy="68700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1021105" y="4104940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TextBox 8"/>
          <p:cNvSpPr txBox="1"/>
          <p:nvPr/>
        </p:nvSpPr>
        <p:spPr>
          <a:xfrm>
            <a:off x="596727" y="447973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Basic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Models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C630AAA-EA2C-47B6-A941-5E037C383C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39" t="49577" r="10799" b="36141"/>
          <a:stretch/>
        </p:blipFill>
        <p:spPr>
          <a:xfrm>
            <a:off x="2030844" y="4383162"/>
            <a:ext cx="9759668" cy="1157090"/>
          </a:xfrm>
          <a:prstGeom prst="rect">
            <a:avLst/>
          </a:prstGeom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8A32C177-35B5-46EB-8974-F3FC9B10A1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52" t="43031" r="13266" b="41040"/>
          <a:stretch/>
        </p:blipFill>
        <p:spPr>
          <a:xfrm>
            <a:off x="1827938" y="1953839"/>
            <a:ext cx="10344531" cy="153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102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923273" y="4927190"/>
            <a:ext cx="724534" cy="724534"/>
            <a:chOff x="875113" y="4924847"/>
            <a:chExt cx="687003" cy="687003"/>
          </a:xfrm>
        </p:grpSpPr>
        <p:sp>
          <p:nvSpPr>
            <p:cNvPr id="10" name="Rectangle 9"/>
            <p:cNvSpPr/>
            <p:nvPr/>
          </p:nvSpPr>
          <p:spPr>
            <a:xfrm>
              <a:off x="875113" y="4924847"/>
              <a:ext cx="687003" cy="68700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019196" y="5093738"/>
              <a:ext cx="389292" cy="349219"/>
            </a:xfrm>
            <a:custGeom>
              <a:avLst/>
              <a:gdLst>
                <a:gd name="T0" fmla="*/ 10 w 95"/>
                <a:gd name="T1" fmla="*/ 0 h 85"/>
                <a:gd name="T2" fmla="*/ 85 w 95"/>
                <a:gd name="T3" fmla="*/ 0 h 85"/>
                <a:gd name="T4" fmla="*/ 95 w 95"/>
                <a:gd name="T5" fmla="*/ 10 h 85"/>
                <a:gd name="T6" fmla="*/ 95 w 95"/>
                <a:gd name="T7" fmla="*/ 76 h 85"/>
                <a:gd name="T8" fmla="*/ 85 w 95"/>
                <a:gd name="T9" fmla="*/ 85 h 85"/>
                <a:gd name="T10" fmla="*/ 10 w 95"/>
                <a:gd name="T11" fmla="*/ 85 h 85"/>
                <a:gd name="T12" fmla="*/ 0 w 95"/>
                <a:gd name="T13" fmla="*/ 76 h 85"/>
                <a:gd name="T14" fmla="*/ 0 w 95"/>
                <a:gd name="T15" fmla="*/ 10 h 85"/>
                <a:gd name="T16" fmla="*/ 10 w 95"/>
                <a:gd name="T17" fmla="*/ 0 h 85"/>
                <a:gd name="T18" fmla="*/ 48 w 95"/>
                <a:gd name="T19" fmla="*/ 38 h 85"/>
                <a:gd name="T20" fmla="*/ 43 w 95"/>
                <a:gd name="T21" fmla="*/ 44 h 85"/>
                <a:gd name="T22" fmla="*/ 48 w 95"/>
                <a:gd name="T23" fmla="*/ 50 h 85"/>
                <a:gd name="T24" fmla="*/ 54 w 95"/>
                <a:gd name="T25" fmla="*/ 44 h 85"/>
                <a:gd name="T26" fmla="*/ 48 w 95"/>
                <a:gd name="T27" fmla="*/ 38 h 85"/>
                <a:gd name="T28" fmla="*/ 42 w 95"/>
                <a:gd name="T29" fmla="*/ 36 h 85"/>
                <a:gd name="T30" fmla="*/ 48 w 95"/>
                <a:gd name="T31" fmla="*/ 34 h 85"/>
                <a:gd name="T32" fmla="*/ 54 w 95"/>
                <a:gd name="T33" fmla="*/ 36 h 85"/>
                <a:gd name="T34" fmla="*/ 57 w 95"/>
                <a:gd name="T35" fmla="*/ 30 h 85"/>
                <a:gd name="T36" fmla="*/ 64 w 95"/>
                <a:gd name="T37" fmla="*/ 19 h 85"/>
                <a:gd name="T38" fmla="*/ 48 w 95"/>
                <a:gd name="T39" fmla="*/ 14 h 85"/>
                <a:gd name="T40" fmla="*/ 33 w 95"/>
                <a:gd name="T41" fmla="*/ 19 h 85"/>
                <a:gd name="T42" fmla="*/ 39 w 95"/>
                <a:gd name="T43" fmla="*/ 30 h 85"/>
                <a:gd name="T44" fmla="*/ 42 w 95"/>
                <a:gd name="T45" fmla="*/ 36 h 85"/>
                <a:gd name="T46" fmla="*/ 58 w 95"/>
                <a:gd name="T47" fmla="*/ 43 h 85"/>
                <a:gd name="T48" fmla="*/ 57 w 95"/>
                <a:gd name="T49" fmla="*/ 49 h 85"/>
                <a:gd name="T50" fmla="*/ 53 w 95"/>
                <a:gd name="T51" fmla="*/ 53 h 85"/>
                <a:gd name="T52" fmla="*/ 56 w 95"/>
                <a:gd name="T53" fmla="*/ 59 h 85"/>
                <a:gd name="T54" fmla="*/ 62 w 95"/>
                <a:gd name="T55" fmla="*/ 70 h 85"/>
                <a:gd name="T56" fmla="*/ 74 w 95"/>
                <a:gd name="T57" fmla="*/ 59 h 85"/>
                <a:gd name="T58" fmla="*/ 78 w 95"/>
                <a:gd name="T59" fmla="*/ 43 h 85"/>
                <a:gd name="T60" fmla="*/ 65 w 95"/>
                <a:gd name="T61" fmla="*/ 43 h 85"/>
                <a:gd name="T62" fmla="*/ 58 w 95"/>
                <a:gd name="T63" fmla="*/ 43 h 85"/>
                <a:gd name="T64" fmla="*/ 44 w 95"/>
                <a:gd name="T65" fmla="*/ 53 h 85"/>
                <a:gd name="T66" fmla="*/ 40 w 95"/>
                <a:gd name="T67" fmla="*/ 49 h 85"/>
                <a:gd name="T68" fmla="*/ 38 w 95"/>
                <a:gd name="T69" fmla="*/ 43 h 85"/>
                <a:gd name="T70" fmla="*/ 31 w 95"/>
                <a:gd name="T71" fmla="*/ 43 h 85"/>
                <a:gd name="T72" fmla="*/ 19 w 95"/>
                <a:gd name="T73" fmla="*/ 43 h 85"/>
                <a:gd name="T74" fmla="*/ 23 w 95"/>
                <a:gd name="T75" fmla="*/ 59 h 85"/>
                <a:gd name="T76" fmla="*/ 34 w 95"/>
                <a:gd name="T77" fmla="*/ 70 h 85"/>
                <a:gd name="T78" fmla="*/ 41 w 95"/>
                <a:gd name="T79" fmla="*/ 59 h 85"/>
                <a:gd name="T80" fmla="*/ 44 w 95"/>
                <a:gd name="T81" fmla="*/ 5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5" h="85">
                  <a:moveTo>
                    <a:pt x="10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90" y="0"/>
                    <a:pt x="95" y="4"/>
                    <a:pt x="95" y="10"/>
                  </a:cubicBezTo>
                  <a:cubicBezTo>
                    <a:pt x="95" y="76"/>
                    <a:pt x="95" y="76"/>
                    <a:pt x="95" y="76"/>
                  </a:cubicBezTo>
                  <a:cubicBezTo>
                    <a:pt x="95" y="81"/>
                    <a:pt x="90" y="85"/>
                    <a:pt x="85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5" y="85"/>
                    <a:pt x="0" y="81"/>
                    <a:pt x="0" y="7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lose/>
                  <a:moveTo>
                    <a:pt x="48" y="38"/>
                  </a:moveTo>
                  <a:cubicBezTo>
                    <a:pt x="45" y="38"/>
                    <a:pt x="43" y="41"/>
                    <a:pt x="43" y="44"/>
                  </a:cubicBezTo>
                  <a:cubicBezTo>
                    <a:pt x="43" y="47"/>
                    <a:pt x="45" y="50"/>
                    <a:pt x="48" y="50"/>
                  </a:cubicBezTo>
                  <a:cubicBezTo>
                    <a:pt x="51" y="50"/>
                    <a:pt x="54" y="47"/>
                    <a:pt x="54" y="44"/>
                  </a:cubicBezTo>
                  <a:cubicBezTo>
                    <a:pt x="54" y="41"/>
                    <a:pt x="51" y="38"/>
                    <a:pt x="48" y="38"/>
                  </a:cubicBezTo>
                  <a:close/>
                  <a:moveTo>
                    <a:pt x="42" y="36"/>
                  </a:moveTo>
                  <a:cubicBezTo>
                    <a:pt x="44" y="35"/>
                    <a:pt x="46" y="34"/>
                    <a:pt x="48" y="34"/>
                  </a:cubicBezTo>
                  <a:cubicBezTo>
                    <a:pt x="50" y="34"/>
                    <a:pt x="52" y="35"/>
                    <a:pt x="54" y="36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59" y="16"/>
                    <a:pt x="54" y="14"/>
                    <a:pt x="48" y="14"/>
                  </a:cubicBezTo>
                  <a:cubicBezTo>
                    <a:pt x="43" y="14"/>
                    <a:pt x="37" y="16"/>
                    <a:pt x="33" y="1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2" y="36"/>
                    <a:pt x="42" y="36"/>
                    <a:pt x="42" y="36"/>
                  </a:cubicBezTo>
                  <a:close/>
                  <a:moveTo>
                    <a:pt x="58" y="43"/>
                  </a:moveTo>
                  <a:cubicBezTo>
                    <a:pt x="58" y="45"/>
                    <a:pt x="58" y="47"/>
                    <a:pt x="57" y="49"/>
                  </a:cubicBezTo>
                  <a:cubicBezTo>
                    <a:pt x="56" y="51"/>
                    <a:pt x="54" y="52"/>
                    <a:pt x="53" y="53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7" y="67"/>
                    <a:pt x="71" y="64"/>
                    <a:pt x="74" y="59"/>
                  </a:cubicBezTo>
                  <a:cubicBezTo>
                    <a:pt x="77" y="54"/>
                    <a:pt x="78" y="48"/>
                    <a:pt x="78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58" y="43"/>
                    <a:pt x="58" y="43"/>
                    <a:pt x="58" y="43"/>
                  </a:cubicBezTo>
                  <a:close/>
                  <a:moveTo>
                    <a:pt x="44" y="53"/>
                  </a:moveTo>
                  <a:cubicBezTo>
                    <a:pt x="42" y="52"/>
                    <a:pt x="41" y="51"/>
                    <a:pt x="40" y="49"/>
                  </a:cubicBezTo>
                  <a:cubicBezTo>
                    <a:pt x="39" y="47"/>
                    <a:pt x="38" y="45"/>
                    <a:pt x="38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9"/>
                    <a:pt x="20" y="54"/>
                    <a:pt x="23" y="59"/>
                  </a:cubicBezTo>
                  <a:cubicBezTo>
                    <a:pt x="26" y="64"/>
                    <a:pt x="30" y="68"/>
                    <a:pt x="34" y="70"/>
                  </a:cubicBezTo>
                  <a:cubicBezTo>
                    <a:pt x="41" y="59"/>
                    <a:pt x="41" y="59"/>
                    <a:pt x="41" y="59"/>
                  </a:cubicBezTo>
                  <a:lnTo>
                    <a:pt x="44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23273" y="1828206"/>
            <a:ext cx="724534" cy="724534"/>
            <a:chOff x="875113" y="2012837"/>
            <a:chExt cx="687003" cy="687003"/>
          </a:xfrm>
        </p:grpSpPr>
        <p:sp>
          <p:nvSpPr>
            <p:cNvPr id="7" name="Rectangle 6"/>
            <p:cNvSpPr/>
            <p:nvPr/>
          </p:nvSpPr>
          <p:spPr>
            <a:xfrm>
              <a:off x="875113" y="2012837"/>
              <a:ext cx="687003" cy="68700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045913" y="2205582"/>
              <a:ext cx="345401" cy="301511"/>
            </a:xfrm>
            <a:custGeom>
              <a:avLst/>
              <a:gdLst>
                <a:gd name="T0" fmla="*/ 18 w 84"/>
                <a:gd name="T1" fmla="*/ 0 h 73"/>
                <a:gd name="T2" fmla="*/ 26 w 84"/>
                <a:gd name="T3" fmla="*/ 7 h 73"/>
                <a:gd name="T4" fmla="*/ 10 w 84"/>
                <a:gd name="T5" fmla="*/ 7 h 73"/>
                <a:gd name="T6" fmla="*/ 18 w 84"/>
                <a:gd name="T7" fmla="*/ 0 h 73"/>
                <a:gd name="T8" fmla="*/ 49 w 84"/>
                <a:gd name="T9" fmla="*/ 15 h 73"/>
                <a:gd name="T10" fmla="*/ 67 w 84"/>
                <a:gd name="T11" fmla="*/ 22 h 73"/>
                <a:gd name="T12" fmla="*/ 75 w 84"/>
                <a:gd name="T13" fmla="*/ 41 h 73"/>
                <a:gd name="T14" fmla="*/ 67 w 84"/>
                <a:gd name="T15" fmla="*/ 60 h 73"/>
                <a:gd name="T16" fmla="*/ 49 w 84"/>
                <a:gd name="T17" fmla="*/ 67 h 73"/>
                <a:gd name="T18" fmla="*/ 30 w 84"/>
                <a:gd name="T19" fmla="*/ 60 h 73"/>
                <a:gd name="T20" fmla="*/ 22 w 84"/>
                <a:gd name="T21" fmla="*/ 41 h 73"/>
                <a:gd name="T22" fmla="*/ 30 w 84"/>
                <a:gd name="T23" fmla="*/ 22 h 73"/>
                <a:gd name="T24" fmla="*/ 49 w 84"/>
                <a:gd name="T25" fmla="*/ 15 h 73"/>
                <a:gd name="T26" fmla="*/ 45 w 84"/>
                <a:gd name="T27" fmla="*/ 28 h 73"/>
                <a:gd name="T28" fmla="*/ 35 w 84"/>
                <a:gd name="T29" fmla="*/ 33 h 73"/>
                <a:gd name="T30" fmla="*/ 36 w 84"/>
                <a:gd name="T31" fmla="*/ 44 h 73"/>
                <a:gd name="T32" fmla="*/ 44 w 84"/>
                <a:gd name="T33" fmla="*/ 38 h 73"/>
                <a:gd name="T34" fmla="*/ 45 w 84"/>
                <a:gd name="T35" fmla="*/ 28 h 73"/>
                <a:gd name="T36" fmla="*/ 62 w 84"/>
                <a:gd name="T37" fmla="*/ 28 h 73"/>
                <a:gd name="T38" fmla="*/ 49 w 84"/>
                <a:gd name="T39" fmla="*/ 23 h 73"/>
                <a:gd name="T40" fmla="*/ 36 w 84"/>
                <a:gd name="T41" fmla="*/ 28 h 73"/>
                <a:gd name="T42" fmla="*/ 31 w 84"/>
                <a:gd name="T43" fmla="*/ 41 h 73"/>
                <a:gd name="T44" fmla="*/ 36 w 84"/>
                <a:gd name="T45" fmla="*/ 54 h 73"/>
                <a:gd name="T46" fmla="*/ 49 w 84"/>
                <a:gd name="T47" fmla="*/ 59 h 73"/>
                <a:gd name="T48" fmla="*/ 62 w 84"/>
                <a:gd name="T49" fmla="*/ 54 h 73"/>
                <a:gd name="T50" fmla="*/ 67 w 84"/>
                <a:gd name="T51" fmla="*/ 41 h 73"/>
                <a:gd name="T52" fmla="*/ 62 w 84"/>
                <a:gd name="T53" fmla="*/ 28 h 73"/>
                <a:gd name="T54" fmla="*/ 35 w 84"/>
                <a:gd name="T55" fmla="*/ 0 h 73"/>
                <a:gd name="T56" fmla="*/ 29 w 84"/>
                <a:gd name="T57" fmla="*/ 11 h 73"/>
                <a:gd name="T58" fmla="*/ 9 w 84"/>
                <a:gd name="T59" fmla="*/ 11 h 73"/>
                <a:gd name="T60" fmla="*/ 0 w 84"/>
                <a:gd name="T61" fmla="*/ 21 h 73"/>
                <a:gd name="T62" fmla="*/ 0 w 84"/>
                <a:gd name="T63" fmla="*/ 63 h 73"/>
                <a:gd name="T64" fmla="*/ 9 w 84"/>
                <a:gd name="T65" fmla="*/ 73 h 73"/>
                <a:gd name="T66" fmla="*/ 74 w 84"/>
                <a:gd name="T67" fmla="*/ 73 h 73"/>
                <a:gd name="T68" fmla="*/ 84 w 84"/>
                <a:gd name="T69" fmla="*/ 63 h 73"/>
                <a:gd name="T70" fmla="*/ 84 w 84"/>
                <a:gd name="T71" fmla="*/ 21 h 73"/>
                <a:gd name="T72" fmla="*/ 74 w 84"/>
                <a:gd name="T73" fmla="*/ 11 h 73"/>
                <a:gd name="T74" fmla="*/ 71 w 84"/>
                <a:gd name="T75" fmla="*/ 11 h 73"/>
                <a:gd name="T76" fmla="*/ 64 w 84"/>
                <a:gd name="T77" fmla="*/ 0 h 73"/>
                <a:gd name="T78" fmla="*/ 35 w 84"/>
                <a:gd name="T7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73">
                  <a:moveTo>
                    <a:pt x="18" y="0"/>
                  </a:moveTo>
                  <a:cubicBezTo>
                    <a:pt x="22" y="0"/>
                    <a:pt x="25" y="3"/>
                    <a:pt x="26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4" y="0"/>
                    <a:pt x="18" y="0"/>
                  </a:cubicBezTo>
                  <a:close/>
                  <a:moveTo>
                    <a:pt x="49" y="15"/>
                  </a:moveTo>
                  <a:cubicBezTo>
                    <a:pt x="56" y="15"/>
                    <a:pt x="63" y="18"/>
                    <a:pt x="67" y="22"/>
                  </a:cubicBezTo>
                  <a:cubicBezTo>
                    <a:pt x="72" y="27"/>
                    <a:pt x="75" y="34"/>
                    <a:pt x="75" y="41"/>
                  </a:cubicBezTo>
                  <a:cubicBezTo>
                    <a:pt x="75" y="48"/>
                    <a:pt x="72" y="55"/>
                    <a:pt x="67" y="60"/>
                  </a:cubicBezTo>
                  <a:cubicBezTo>
                    <a:pt x="63" y="64"/>
                    <a:pt x="56" y="67"/>
                    <a:pt x="49" y="67"/>
                  </a:cubicBezTo>
                  <a:cubicBezTo>
                    <a:pt x="41" y="67"/>
                    <a:pt x="35" y="64"/>
                    <a:pt x="30" y="60"/>
                  </a:cubicBezTo>
                  <a:cubicBezTo>
                    <a:pt x="25" y="55"/>
                    <a:pt x="22" y="48"/>
                    <a:pt x="22" y="41"/>
                  </a:cubicBezTo>
                  <a:cubicBezTo>
                    <a:pt x="22" y="34"/>
                    <a:pt x="25" y="27"/>
                    <a:pt x="30" y="22"/>
                  </a:cubicBezTo>
                  <a:cubicBezTo>
                    <a:pt x="35" y="18"/>
                    <a:pt x="41" y="15"/>
                    <a:pt x="49" y="15"/>
                  </a:cubicBezTo>
                  <a:close/>
                  <a:moveTo>
                    <a:pt x="45" y="28"/>
                  </a:moveTo>
                  <a:cubicBezTo>
                    <a:pt x="42" y="26"/>
                    <a:pt x="37" y="28"/>
                    <a:pt x="35" y="33"/>
                  </a:cubicBezTo>
                  <a:cubicBezTo>
                    <a:pt x="32" y="37"/>
                    <a:pt x="33" y="42"/>
                    <a:pt x="36" y="44"/>
                  </a:cubicBezTo>
                  <a:cubicBezTo>
                    <a:pt x="40" y="46"/>
                    <a:pt x="41" y="42"/>
                    <a:pt x="44" y="38"/>
                  </a:cubicBezTo>
                  <a:cubicBezTo>
                    <a:pt x="46" y="33"/>
                    <a:pt x="49" y="30"/>
                    <a:pt x="45" y="28"/>
                  </a:cubicBezTo>
                  <a:close/>
                  <a:moveTo>
                    <a:pt x="62" y="28"/>
                  </a:moveTo>
                  <a:cubicBezTo>
                    <a:pt x="58" y="25"/>
                    <a:pt x="54" y="23"/>
                    <a:pt x="49" y="23"/>
                  </a:cubicBezTo>
                  <a:cubicBezTo>
                    <a:pt x="44" y="23"/>
                    <a:pt x="39" y="25"/>
                    <a:pt x="36" y="28"/>
                  </a:cubicBezTo>
                  <a:cubicBezTo>
                    <a:pt x="33" y="31"/>
                    <a:pt x="31" y="36"/>
                    <a:pt x="31" y="41"/>
                  </a:cubicBezTo>
                  <a:cubicBezTo>
                    <a:pt x="31" y="46"/>
                    <a:pt x="33" y="50"/>
                    <a:pt x="36" y="54"/>
                  </a:cubicBezTo>
                  <a:cubicBezTo>
                    <a:pt x="39" y="57"/>
                    <a:pt x="44" y="59"/>
                    <a:pt x="49" y="59"/>
                  </a:cubicBezTo>
                  <a:cubicBezTo>
                    <a:pt x="54" y="59"/>
                    <a:pt x="58" y="57"/>
                    <a:pt x="62" y="54"/>
                  </a:cubicBezTo>
                  <a:cubicBezTo>
                    <a:pt x="65" y="50"/>
                    <a:pt x="67" y="46"/>
                    <a:pt x="67" y="41"/>
                  </a:cubicBezTo>
                  <a:cubicBezTo>
                    <a:pt x="67" y="36"/>
                    <a:pt x="65" y="31"/>
                    <a:pt x="62" y="28"/>
                  </a:cubicBezTo>
                  <a:close/>
                  <a:moveTo>
                    <a:pt x="35" y="0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4" y="11"/>
                    <a:pt x="0" y="15"/>
                    <a:pt x="0" y="2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9"/>
                    <a:pt x="4" y="73"/>
                    <a:pt x="9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9" y="73"/>
                    <a:pt x="84" y="69"/>
                    <a:pt x="84" y="6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4" y="15"/>
                    <a:pt x="79" y="11"/>
                    <a:pt x="74" y="11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23273" y="2861201"/>
            <a:ext cx="724534" cy="724534"/>
            <a:chOff x="875113" y="2983507"/>
            <a:chExt cx="687003" cy="687003"/>
          </a:xfrm>
        </p:grpSpPr>
        <p:sp>
          <p:nvSpPr>
            <p:cNvPr id="8" name="Rectangle 7"/>
            <p:cNvSpPr/>
            <p:nvPr/>
          </p:nvSpPr>
          <p:spPr>
            <a:xfrm>
              <a:off x="875113" y="2983507"/>
              <a:ext cx="687003" cy="6870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1045913" y="3129499"/>
              <a:ext cx="337768" cy="395018"/>
            </a:xfrm>
            <a:custGeom>
              <a:avLst/>
              <a:gdLst>
                <a:gd name="T0" fmla="*/ 42 w 82"/>
                <a:gd name="T1" fmla="*/ 0 h 96"/>
                <a:gd name="T2" fmla="*/ 62 w 82"/>
                <a:gd name="T3" fmla="*/ 20 h 96"/>
                <a:gd name="T4" fmla="*/ 67 w 82"/>
                <a:gd name="T5" fmla="*/ 28 h 96"/>
                <a:gd name="T6" fmla="*/ 77 w 82"/>
                <a:gd name="T7" fmla="*/ 20 h 96"/>
                <a:gd name="T8" fmla="*/ 82 w 82"/>
                <a:gd name="T9" fmla="*/ 28 h 96"/>
                <a:gd name="T10" fmla="*/ 77 w 82"/>
                <a:gd name="T11" fmla="*/ 35 h 96"/>
                <a:gd name="T12" fmla="*/ 67 w 82"/>
                <a:gd name="T13" fmla="*/ 67 h 96"/>
                <a:gd name="T14" fmla="*/ 47 w 82"/>
                <a:gd name="T15" fmla="*/ 85 h 96"/>
                <a:gd name="T16" fmla="*/ 67 w 82"/>
                <a:gd name="T17" fmla="*/ 96 h 96"/>
                <a:gd name="T18" fmla="*/ 17 w 82"/>
                <a:gd name="T19" fmla="*/ 85 h 96"/>
                <a:gd name="T20" fmla="*/ 35 w 82"/>
                <a:gd name="T21" fmla="*/ 77 h 96"/>
                <a:gd name="T22" fmla="*/ 6 w 82"/>
                <a:gd name="T23" fmla="*/ 42 h 96"/>
                <a:gd name="T24" fmla="*/ 0 w 82"/>
                <a:gd name="T25" fmla="*/ 35 h 96"/>
                <a:gd name="T26" fmla="*/ 6 w 82"/>
                <a:gd name="T27" fmla="*/ 28 h 96"/>
                <a:gd name="T28" fmla="*/ 16 w 82"/>
                <a:gd name="T29" fmla="*/ 20 h 96"/>
                <a:gd name="T30" fmla="*/ 21 w 82"/>
                <a:gd name="T31" fmla="*/ 28 h 96"/>
                <a:gd name="T32" fmla="*/ 27 w 82"/>
                <a:gd name="T33" fmla="*/ 6 h 96"/>
                <a:gd name="T34" fmla="*/ 50 w 82"/>
                <a:gd name="T35" fmla="*/ 12 h 96"/>
                <a:gd name="T36" fmla="*/ 45 w 82"/>
                <a:gd name="T37" fmla="*/ 12 h 96"/>
                <a:gd name="T38" fmla="*/ 42 w 82"/>
                <a:gd name="T39" fmla="*/ 9 h 96"/>
                <a:gd name="T40" fmla="*/ 36 w 82"/>
                <a:gd name="T41" fmla="*/ 10 h 96"/>
                <a:gd name="T42" fmla="*/ 34 w 82"/>
                <a:gd name="T43" fmla="*/ 15 h 96"/>
                <a:gd name="T44" fmla="*/ 31 w 82"/>
                <a:gd name="T45" fmla="*/ 16 h 96"/>
                <a:gd name="T46" fmla="*/ 34 w 82"/>
                <a:gd name="T47" fmla="*/ 18 h 96"/>
                <a:gd name="T48" fmla="*/ 30 w 82"/>
                <a:gd name="T49" fmla="*/ 21 h 96"/>
                <a:gd name="T50" fmla="*/ 53 w 82"/>
                <a:gd name="T51" fmla="*/ 28 h 96"/>
                <a:gd name="T52" fmla="*/ 51 w 82"/>
                <a:gd name="T53" fmla="*/ 21 h 96"/>
                <a:gd name="T54" fmla="*/ 51 w 82"/>
                <a:gd name="T55" fmla="*/ 16 h 96"/>
                <a:gd name="T56" fmla="*/ 50 w 82"/>
                <a:gd name="T57" fmla="*/ 12 h 96"/>
                <a:gd name="T58" fmla="*/ 38 w 82"/>
                <a:gd name="T59" fmla="*/ 12 h 96"/>
                <a:gd name="T60" fmla="*/ 43 w 82"/>
                <a:gd name="T61" fmla="*/ 12 h 96"/>
                <a:gd name="T62" fmla="*/ 44 w 82"/>
                <a:gd name="T63" fmla="*/ 16 h 96"/>
                <a:gd name="T64" fmla="*/ 44 w 82"/>
                <a:gd name="T65" fmla="*/ 21 h 96"/>
                <a:gd name="T66" fmla="*/ 44 w 82"/>
                <a:gd name="T67" fmla="*/ 16 h 96"/>
                <a:gd name="T68" fmla="*/ 35 w 82"/>
                <a:gd name="T69" fmla="*/ 18 h 96"/>
                <a:gd name="T70" fmla="*/ 40 w 82"/>
                <a:gd name="T71" fmla="*/ 18 h 96"/>
                <a:gd name="T72" fmla="*/ 48 w 82"/>
                <a:gd name="T73" fmla="*/ 22 h 96"/>
                <a:gd name="T74" fmla="*/ 48 w 82"/>
                <a:gd name="T75" fmla="*/ 27 h 96"/>
                <a:gd name="T76" fmla="*/ 48 w 82"/>
                <a:gd name="T77" fmla="*/ 22 h 96"/>
                <a:gd name="T78" fmla="*/ 39 w 82"/>
                <a:gd name="T79" fmla="*/ 24 h 96"/>
                <a:gd name="T80" fmla="*/ 44 w 82"/>
                <a:gd name="T81" fmla="*/ 24 h 96"/>
                <a:gd name="T82" fmla="*/ 34 w 82"/>
                <a:gd name="T83" fmla="*/ 22 h 96"/>
                <a:gd name="T84" fmla="*/ 34 w 82"/>
                <a:gd name="T85" fmla="*/ 27 h 96"/>
                <a:gd name="T86" fmla="*/ 34 w 82"/>
                <a:gd name="T87" fmla="*/ 22 h 96"/>
                <a:gd name="T88" fmla="*/ 62 w 82"/>
                <a:gd name="T89" fmla="*/ 40 h 96"/>
                <a:gd name="T90" fmla="*/ 42 w 82"/>
                <a:gd name="T91" fmla="*/ 61 h 96"/>
                <a:gd name="T92" fmla="*/ 27 w 82"/>
                <a:gd name="T93" fmla="*/ 55 h 96"/>
                <a:gd name="T94" fmla="*/ 21 w 82"/>
                <a:gd name="T95" fmla="*/ 35 h 96"/>
                <a:gd name="T96" fmla="*/ 16 w 82"/>
                <a:gd name="T97" fmla="*/ 42 h 96"/>
                <a:gd name="T98" fmla="*/ 42 w 82"/>
                <a:gd name="T99" fmla="*/ 68 h 96"/>
                <a:gd name="T100" fmla="*/ 60 w 82"/>
                <a:gd name="T101" fmla="*/ 60 h 96"/>
                <a:gd name="T102" fmla="*/ 67 w 82"/>
                <a:gd name="T103" fmla="*/ 3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2" h="96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7" y="0"/>
                    <a:pt x="52" y="2"/>
                    <a:pt x="56" y="6"/>
                  </a:cubicBezTo>
                  <a:cubicBezTo>
                    <a:pt x="59" y="9"/>
                    <a:pt x="62" y="14"/>
                    <a:pt x="62" y="20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0"/>
                    <a:pt x="67" y="20"/>
                    <a:pt x="6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2" y="35"/>
                    <a:pt x="82" y="35"/>
                    <a:pt x="82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52"/>
                    <a:pt x="73" y="61"/>
                    <a:pt x="67" y="67"/>
                  </a:cubicBezTo>
                  <a:cubicBezTo>
                    <a:pt x="61" y="72"/>
                    <a:pt x="54" y="76"/>
                    <a:pt x="47" y="77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28" y="76"/>
                    <a:pt x="21" y="72"/>
                    <a:pt x="16" y="67"/>
                  </a:cubicBezTo>
                  <a:cubicBezTo>
                    <a:pt x="10" y="61"/>
                    <a:pt x="6" y="52"/>
                    <a:pt x="6" y="42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4"/>
                    <a:pt x="24" y="9"/>
                    <a:pt x="27" y="6"/>
                  </a:cubicBezTo>
                  <a:cubicBezTo>
                    <a:pt x="31" y="2"/>
                    <a:pt x="36" y="0"/>
                    <a:pt x="42" y="0"/>
                  </a:cubicBezTo>
                  <a:close/>
                  <a:moveTo>
                    <a:pt x="50" y="12"/>
                  </a:moveTo>
                  <a:cubicBezTo>
                    <a:pt x="50" y="14"/>
                    <a:pt x="49" y="15"/>
                    <a:pt x="47" y="15"/>
                  </a:cubicBezTo>
                  <a:cubicBezTo>
                    <a:pt x="46" y="15"/>
                    <a:pt x="45" y="14"/>
                    <a:pt x="45" y="12"/>
                  </a:cubicBezTo>
                  <a:cubicBezTo>
                    <a:pt x="45" y="11"/>
                    <a:pt x="46" y="10"/>
                    <a:pt x="46" y="10"/>
                  </a:cubicBezTo>
                  <a:cubicBezTo>
                    <a:pt x="45" y="9"/>
                    <a:pt x="43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9" y="9"/>
                    <a:pt x="37" y="9"/>
                    <a:pt x="36" y="10"/>
                  </a:cubicBezTo>
                  <a:cubicBezTo>
                    <a:pt x="36" y="11"/>
                    <a:pt x="36" y="11"/>
                    <a:pt x="36" y="12"/>
                  </a:cubicBezTo>
                  <a:cubicBezTo>
                    <a:pt x="36" y="14"/>
                    <a:pt x="35" y="15"/>
                    <a:pt x="34" y="15"/>
                  </a:cubicBezTo>
                  <a:cubicBezTo>
                    <a:pt x="33" y="15"/>
                    <a:pt x="32" y="14"/>
                    <a:pt x="32" y="14"/>
                  </a:cubicBezTo>
                  <a:cubicBezTo>
                    <a:pt x="32" y="15"/>
                    <a:pt x="31" y="15"/>
                    <a:pt x="31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3" y="16"/>
                    <a:pt x="34" y="17"/>
                    <a:pt x="34" y="18"/>
                  </a:cubicBezTo>
                  <a:cubicBezTo>
                    <a:pt x="34" y="20"/>
                    <a:pt x="33" y="21"/>
                    <a:pt x="31" y="21"/>
                  </a:cubicBezTo>
                  <a:cubicBezTo>
                    <a:pt x="31" y="21"/>
                    <a:pt x="31" y="21"/>
                    <a:pt x="30" y="21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1"/>
                    <a:pt x="52" y="21"/>
                    <a:pt x="51" y="21"/>
                  </a:cubicBezTo>
                  <a:cubicBezTo>
                    <a:pt x="50" y="21"/>
                    <a:pt x="49" y="20"/>
                    <a:pt x="49" y="18"/>
                  </a:cubicBezTo>
                  <a:cubicBezTo>
                    <a:pt x="49" y="17"/>
                    <a:pt x="50" y="16"/>
                    <a:pt x="51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1" y="13"/>
                    <a:pt x="50" y="12"/>
                  </a:cubicBezTo>
                  <a:close/>
                  <a:moveTo>
                    <a:pt x="41" y="10"/>
                  </a:moveTo>
                  <a:cubicBezTo>
                    <a:pt x="39" y="10"/>
                    <a:pt x="38" y="11"/>
                    <a:pt x="38" y="12"/>
                  </a:cubicBezTo>
                  <a:cubicBezTo>
                    <a:pt x="38" y="14"/>
                    <a:pt x="39" y="15"/>
                    <a:pt x="41" y="15"/>
                  </a:cubicBezTo>
                  <a:cubicBezTo>
                    <a:pt x="42" y="15"/>
                    <a:pt x="43" y="14"/>
                    <a:pt x="43" y="12"/>
                  </a:cubicBezTo>
                  <a:cubicBezTo>
                    <a:pt x="43" y="11"/>
                    <a:pt x="42" y="10"/>
                    <a:pt x="41" y="10"/>
                  </a:cubicBezTo>
                  <a:close/>
                  <a:moveTo>
                    <a:pt x="44" y="16"/>
                  </a:moveTo>
                  <a:cubicBezTo>
                    <a:pt x="43" y="16"/>
                    <a:pt x="42" y="17"/>
                    <a:pt x="42" y="18"/>
                  </a:cubicBezTo>
                  <a:cubicBezTo>
                    <a:pt x="42" y="20"/>
                    <a:pt x="43" y="21"/>
                    <a:pt x="44" y="21"/>
                  </a:cubicBezTo>
                  <a:cubicBezTo>
                    <a:pt x="46" y="21"/>
                    <a:pt x="47" y="20"/>
                    <a:pt x="47" y="18"/>
                  </a:cubicBezTo>
                  <a:cubicBezTo>
                    <a:pt x="47" y="17"/>
                    <a:pt x="46" y="16"/>
                    <a:pt x="44" y="16"/>
                  </a:cubicBezTo>
                  <a:close/>
                  <a:moveTo>
                    <a:pt x="37" y="16"/>
                  </a:moveTo>
                  <a:cubicBezTo>
                    <a:pt x="36" y="16"/>
                    <a:pt x="35" y="17"/>
                    <a:pt x="35" y="18"/>
                  </a:cubicBezTo>
                  <a:cubicBezTo>
                    <a:pt x="35" y="20"/>
                    <a:pt x="36" y="21"/>
                    <a:pt x="37" y="21"/>
                  </a:cubicBezTo>
                  <a:cubicBezTo>
                    <a:pt x="39" y="21"/>
                    <a:pt x="40" y="20"/>
                    <a:pt x="40" y="18"/>
                  </a:cubicBezTo>
                  <a:cubicBezTo>
                    <a:pt x="40" y="17"/>
                    <a:pt x="39" y="16"/>
                    <a:pt x="37" y="16"/>
                  </a:cubicBezTo>
                  <a:close/>
                  <a:moveTo>
                    <a:pt x="48" y="22"/>
                  </a:moveTo>
                  <a:cubicBezTo>
                    <a:pt x="47" y="22"/>
                    <a:pt x="46" y="23"/>
                    <a:pt x="46" y="24"/>
                  </a:cubicBezTo>
                  <a:cubicBezTo>
                    <a:pt x="46" y="26"/>
                    <a:pt x="47" y="27"/>
                    <a:pt x="48" y="27"/>
                  </a:cubicBezTo>
                  <a:cubicBezTo>
                    <a:pt x="50" y="27"/>
                    <a:pt x="51" y="26"/>
                    <a:pt x="51" y="24"/>
                  </a:cubicBezTo>
                  <a:cubicBezTo>
                    <a:pt x="51" y="23"/>
                    <a:pt x="50" y="22"/>
                    <a:pt x="48" y="22"/>
                  </a:cubicBezTo>
                  <a:close/>
                  <a:moveTo>
                    <a:pt x="41" y="22"/>
                  </a:moveTo>
                  <a:cubicBezTo>
                    <a:pt x="40" y="22"/>
                    <a:pt x="39" y="23"/>
                    <a:pt x="39" y="24"/>
                  </a:cubicBezTo>
                  <a:cubicBezTo>
                    <a:pt x="39" y="26"/>
                    <a:pt x="40" y="27"/>
                    <a:pt x="41" y="27"/>
                  </a:cubicBezTo>
                  <a:cubicBezTo>
                    <a:pt x="43" y="27"/>
                    <a:pt x="44" y="26"/>
                    <a:pt x="44" y="24"/>
                  </a:cubicBezTo>
                  <a:cubicBezTo>
                    <a:pt x="44" y="23"/>
                    <a:pt x="43" y="22"/>
                    <a:pt x="41" y="22"/>
                  </a:cubicBezTo>
                  <a:close/>
                  <a:moveTo>
                    <a:pt x="34" y="22"/>
                  </a:moveTo>
                  <a:cubicBezTo>
                    <a:pt x="33" y="22"/>
                    <a:pt x="32" y="23"/>
                    <a:pt x="32" y="24"/>
                  </a:cubicBezTo>
                  <a:cubicBezTo>
                    <a:pt x="32" y="26"/>
                    <a:pt x="33" y="27"/>
                    <a:pt x="34" y="27"/>
                  </a:cubicBezTo>
                  <a:cubicBezTo>
                    <a:pt x="36" y="27"/>
                    <a:pt x="37" y="26"/>
                    <a:pt x="37" y="24"/>
                  </a:cubicBezTo>
                  <a:cubicBezTo>
                    <a:pt x="37" y="23"/>
                    <a:pt x="36" y="22"/>
                    <a:pt x="34" y="22"/>
                  </a:cubicBezTo>
                  <a:close/>
                  <a:moveTo>
                    <a:pt x="62" y="35"/>
                  </a:moveTo>
                  <a:cubicBezTo>
                    <a:pt x="62" y="40"/>
                    <a:pt x="62" y="40"/>
                    <a:pt x="62" y="40"/>
                  </a:cubicBezTo>
                  <a:cubicBezTo>
                    <a:pt x="62" y="46"/>
                    <a:pt x="59" y="51"/>
                    <a:pt x="56" y="55"/>
                  </a:cubicBezTo>
                  <a:cubicBezTo>
                    <a:pt x="52" y="58"/>
                    <a:pt x="47" y="61"/>
                    <a:pt x="42" y="61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36" y="61"/>
                    <a:pt x="31" y="58"/>
                    <a:pt x="27" y="55"/>
                  </a:cubicBezTo>
                  <a:cubicBezTo>
                    <a:pt x="24" y="51"/>
                    <a:pt x="21" y="46"/>
                    <a:pt x="21" y="40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9"/>
                    <a:pt x="18" y="56"/>
                    <a:pt x="23" y="60"/>
                  </a:cubicBezTo>
                  <a:cubicBezTo>
                    <a:pt x="28" y="65"/>
                    <a:pt x="34" y="68"/>
                    <a:pt x="42" y="68"/>
                  </a:cubicBezTo>
                  <a:cubicBezTo>
                    <a:pt x="42" y="68"/>
                    <a:pt x="42" y="68"/>
                    <a:pt x="42" y="68"/>
                  </a:cubicBezTo>
                  <a:cubicBezTo>
                    <a:pt x="49" y="68"/>
                    <a:pt x="55" y="65"/>
                    <a:pt x="60" y="60"/>
                  </a:cubicBezTo>
                  <a:cubicBezTo>
                    <a:pt x="65" y="56"/>
                    <a:pt x="67" y="49"/>
                    <a:pt x="67" y="42"/>
                  </a:cubicBezTo>
                  <a:cubicBezTo>
                    <a:pt x="67" y="35"/>
                    <a:pt x="67" y="35"/>
                    <a:pt x="67" y="35"/>
                  </a:cubicBezTo>
                  <a:lnTo>
                    <a:pt x="62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23273" y="3894196"/>
            <a:ext cx="724534" cy="724534"/>
            <a:chOff x="875113" y="3954177"/>
            <a:chExt cx="687003" cy="687003"/>
          </a:xfrm>
        </p:grpSpPr>
        <p:sp>
          <p:nvSpPr>
            <p:cNvPr id="9" name="Rectangle 8"/>
            <p:cNvSpPr/>
            <p:nvPr/>
          </p:nvSpPr>
          <p:spPr>
            <a:xfrm>
              <a:off x="875113" y="3954177"/>
              <a:ext cx="687003" cy="68700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1021105" y="4104940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TextBox 8"/>
          <p:cNvSpPr txBox="1"/>
          <p:nvPr/>
        </p:nvSpPr>
        <p:spPr>
          <a:xfrm>
            <a:off x="596727" y="447973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Basic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Models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9A1D07-31F4-458A-B08F-58517AA264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52" t="43031" r="13266" b="41040"/>
          <a:stretch/>
        </p:blipFill>
        <p:spPr>
          <a:xfrm>
            <a:off x="1827938" y="1953839"/>
            <a:ext cx="10344531" cy="1532523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5F14F75D-ED24-455A-902C-93344578A181}"/>
              </a:ext>
            </a:extLst>
          </p:cNvPr>
          <p:cNvSpPr/>
          <p:nvPr/>
        </p:nvSpPr>
        <p:spPr>
          <a:xfrm>
            <a:off x="6861423" y="3015169"/>
            <a:ext cx="1224136" cy="4165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14AB43AF-E4AC-4262-A108-C864ED610B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39" t="51797" r="54480" b="40044"/>
          <a:stretch/>
        </p:blipFill>
        <p:spPr>
          <a:xfrm>
            <a:off x="3743161" y="4444190"/>
            <a:ext cx="5372428" cy="115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0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923273" y="4936040"/>
            <a:ext cx="724534" cy="724534"/>
            <a:chOff x="875113" y="4924847"/>
            <a:chExt cx="687003" cy="687003"/>
          </a:xfrm>
        </p:grpSpPr>
        <p:sp>
          <p:nvSpPr>
            <p:cNvPr id="10" name="Rectangle 9"/>
            <p:cNvSpPr/>
            <p:nvPr/>
          </p:nvSpPr>
          <p:spPr>
            <a:xfrm>
              <a:off x="875113" y="4924847"/>
              <a:ext cx="687003" cy="68700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019196" y="5093738"/>
              <a:ext cx="389292" cy="349219"/>
            </a:xfrm>
            <a:custGeom>
              <a:avLst/>
              <a:gdLst>
                <a:gd name="T0" fmla="*/ 10 w 95"/>
                <a:gd name="T1" fmla="*/ 0 h 85"/>
                <a:gd name="T2" fmla="*/ 85 w 95"/>
                <a:gd name="T3" fmla="*/ 0 h 85"/>
                <a:gd name="T4" fmla="*/ 95 w 95"/>
                <a:gd name="T5" fmla="*/ 10 h 85"/>
                <a:gd name="T6" fmla="*/ 95 w 95"/>
                <a:gd name="T7" fmla="*/ 76 h 85"/>
                <a:gd name="T8" fmla="*/ 85 w 95"/>
                <a:gd name="T9" fmla="*/ 85 h 85"/>
                <a:gd name="T10" fmla="*/ 10 w 95"/>
                <a:gd name="T11" fmla="*/ 85 h 85"/>
                <a:gd name="T12" fmla="*/ 0 w 95"/>
                <a:gd name="T13" fmla="*/ 76 h 85"/>
                <a:gd name="T14" fmla="*/ 0 w 95"/>
                <a:gd name="T15" fmla="*/ 10 h 85"/>
                <a:gd name="T16" fmla="*/ 10 w 95"/>
                <a:gd name="T17" fmla="*/ 0 h 85"/>
                <a:gd name="T18" fmla="*/ 48 w 95"/>
                <a:gd name="T19" fmla="*/ 38 h 85"/>
                <a:gd name="T20" fmla="*/ 43 w 95"/>
                <a:gd name="T21" fmla="*/ 44 h 85"/>
                <a:gd name="T22" fmla="*/ 48 w 95"/>
                <a:gd name="T23" fmla="*/ 50 h 85"/>
                <a:gd name="T24" fmla="*/ 54 w 95"/>
                <a:gd name="T25" fmla="*/ 44 h 85"/>
                <a:gd name="T26" fmla="*/ 48 w 95"/>
                <a:gd name="T27" fmla="*/ 38 h 85"/>
                <a:gd name="T28" fmla="*/ 42 w 95"/>
                <a:gd name="T29" fmla="*/ 36 h 85"/>
                <a:gd name="T30" fmla="*/ 48 w 95"/>
                <a:gd name="T31" fmla="*/ 34 h 85"/>
                <a:gd name="T32" fmla="*/ 54 w 95"/>
                <a:gd name="T33" fmla="*/ 36 h 85"/>
                <a:gd name="T34" fmla="*/ 57 w 95"/>
                <a:gd name="T35" fmla="*/ 30 h 85"/>
                <a:gd name="T36" fmla="*/ 64 w 95"/>
                <a:gd name="T37" fmla="*/ 19 h 85"/>
                <a:gd name="T38" fmla="*/ 48 w 95"/>
                <a:gd name="T39" fmla="*/ 14 h 85"/>
                <a:gd name="T40" fmla="*/ 33 w 95"/>
                <a:gd name="T41" fmla="*/ 19 h 85"/>
                <a:gd name="T42" fmla="*/ 39 w 95"/>
                <a:gd name="T43" fmla="*/ 30 h 85"/>
                <a:gd name="T44" fmla="*/ 42 w 95"/>
                <a:gd name="T45" fmla="*/ 36 h 85"/>
                <a:gd name="T46" fmla="*/ 58 w 95"/>
                <a:gd name="T47" fmla="*/ 43 h 85"/>
                <a:gd name="T48" fmla="*/ 57 w 95"/>
                <a:gd name="T49" fmla="*/ 49 h 85"/>
                <a:gd name="T50" fmla="*/ 53 w 95"/>
                <a:gd name="T51" fmla="*/ 53 h 85"/>
                <a:gd name="T52" fmla="*/ 56 w 95"/>
                <a:gd name="T53" fmla="*/ 59 h 85"/>
                <a:gd name="T54" fmla="*/ 62 w 95"/>
                <a:gd name="T55" fmla="*/ 70 h 85"/>
                <a:gd name="T56" fmla="*/ 74 w 95"/>
                <a:gd name="T57" fmla="*/ 59 h 85"/>
                <a:gd name="T58" fmla="*/ 78 w 95"/>
                <a:gd name="T59" fmla="*/ 43 h 85"/>
                <a:gd name="T60" fmla="*/ 65 w 95"/>
                <a:gd name="T61" fmla="*/ 43 h 85"/>
                <a:gd name="T62" fmla="*/ 58 w 95"/>
                <a:gd name="T63" fmla="*/ 43 h 85"/>
                <a:gd name="T64" fmla="*/ 44 w 95"/>
                <a:gd name="T65" fmla="*/ 53 h 85"/>
                <a:gd name="T66" fmla="*/ 40 w 95"/>
                <a:gd name="T67" fmla="*/ 49 h 85"/>
                <a:gd name="T68" fmla="*/ 38 w 95"/>
                <a:gd name="T69" fmla="*/ 43 h 85"/>
                <a:gd name="T70" fmla="*/ 31 w 95"/>
                <a:gd name="T71" fmla="*/ 43 h 85"/>
                <a:gd name="T72" fmla="*/ 19 w 95"/>
                <a:gd name="T73" fmla="*/ 43 h 85"/>
                <a:gd name="T74" fmla="*/ 23 w 95"/>
                <a:gd name="T75" fmla="*/ 59 h 85"/>
                <a:gd name="T76" fmla="*/ 34 w 95"/>
                <a:gd name="T77" fmla="*/ 70 h 85"/>
                <a:gd name="T78" fmla="*/ 41 w 95"/>
                <a:gd name="T79" fmla="*/ 59 h 85"/>
                <a:gd name="T80" fmla="*/ 44 w 95"/>
                <a:gd name="T81" fmla="*/ 5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5" h="85">
                  <a:moveTo>
                    <a:pt x="10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90" y="0"/>
                    <a:pt x="95" y="4"/>
                    <a:pt x="95" y="10"/>
                  </a:cubicBezTo>
                  <a:cubicBezTo>
                    <a:pt x="95" y="76"/>
                    <a:pt x="95" y="76"/>
                    <a:pt x="95" y="76"/>
                  </a:cubicBezTo>
                  <a:cubicBezTo>
                    <a:pt x="95" y="81"/>
                    <a:pt x="90" y="85"/>
                    <a:pt x="85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5" y="85"/>
                    <a:pt x="0" y="81"/>
                    <a:pt x="0" y="7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lose/>
                  <a:moveTo>
                    <a:pt x="48" y="38"/>
                  </a:moveTo>
                  <a:cubicBezTo>
                    <a:pt x="45" y="38"/>
                    <a:pt x="43" y="41"/>
                    <a:pt x="43" y="44"/>
                  </a:cubicBezTo>
                  <a:cubicBezTo>
                    <a:pt x="43" y="47"/>
                    <a:pt x="45" y="50"/>
                    <a:pt x="48" y="50"/>
                  </a:cubicBezTo>
                  <a:cubicBezTo>
                    <a:pt x="51" y="50"/>
                    <a:pt x="54" y="47"/>
                    <a:pt x="54" y="44"/>
                  </a:cubicBezTo>
                  <a:cubicBezTo>
                    <a:pt x="54" y="41"/>
                    <a:pt x="51" y="38"/>
                    <a:pt x="48" y="38"/>
                  </a:cubicBezTo>
                  <a:close/>
                  <a:moveTo>
                    <a:pt x="42" y="36"/>
                  </a:moveTo>
                  <a:cubicBezTo>
                    <a:pt x="44" y="35"/>
                    <a:pt x="46" y="34"/>
                    <a:pt x="48" y="34"/>
                  </a:cubicBezTo>
                  <a:cubicBezTo>
                    <a:pt x="50" y="34"/>
                    <a:pt x="52" y="35"/>
                    <a:pt x="54" y="36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59" y="16"/>
                    <a:pt x="54" y="14"/>
                    <a:pt x="48" y="14"/>
                  </a:cubicBezTo>
                  <a:cubicBezTo>
                    <a:pt x="43" y="14"/>
                    <a:pt x="37" y="16"/>
                    <a:pt x="33" y="1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2" y="36"/>
                    <a:pt x="42" y="36"/>
                    <a:pt x="42" y="36"/>
                  </a:cubicBezTo>
                  <a:close/>
                  <a:moveTo>
                    <a:pt x="58" y="43"/>
                  </a:moveTo>
                  <a:cubicBezTo>
                    <a:pt x="58" y="45"/>
                    <a:pt x="58" y="47"/>
                    <a:pt x="57" y="49"/>
                  </a:cubicBezTo>
                  <a:cubicBezTo>
                    <a:pt x="56" y="51"/>
                    <a:pt x="54" y="52"/>
                    <a:pt x="53" y="53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7" y="67"/>
                    <a:pt x="71" y="64"/>
                    <a:pt x="74" y="59"/>
                  </a:cubicBezTo>
                  <a:cubicBezTo>
                    <a:pt x="77" y="54"/>
                    <a:pt x="78" y="48"/>
                    <a:pt x="78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58" y="43"/>
                    <a:pt x="58" y="43"/>
                    <a:pt x="58" y="43"/>
                  </a:cubicBezTo>
                  <a:close/>
                  <a:moveTo>
                    <a:pt x="44" y="53"/>
                  </a:moveTo>
                  <a:cubicBezTo>
                    <a:pt x="42" y="52"/>
                    <a:pt x="41" y="51"/>
                    <a:pt x="40" y="49"/>
                  </a:cubicBezTo>
                  <a:cubicBezTo>
                    <a:pt x="39" y="47"/>
                    <a:pt x="38" y="45"/>
                    <a:pt x="38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9"/>
                    <a:pt x="20" y="54"/>
                    <a:pt x="23" y="59"/>
                  </a:cubicBezTo>
                  <a:cubicBezTo>
                    <a:pt x="26" y="64"/>
                    <a:pt x="30" y="68"/>
                    <a:pt x="34" y="70"/>
                  </a:cubicBezTo>
                  <a:cubicBezTo>
                    <a:pt x="41" y="59"/>
                    <a:pt x="41" y="59"/>
                    <a:pt x="41" y="59"/>
                  </a:cubicBezTo>
                  <a:lnTo>
                    <a:pt x="44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23273" y="1828206"/>
            <a:ext cx="724534" cy="724534"/>
            <a:chOff x="875113" y="2012837"/>
            <a:chExt cx="687003" cy="687003"/>
          </a:xfrm>
        </p:grpSpPr>
        <p:sp>
          <p:nvSpPr>
            <p:cNvPr id="7" name="Rectangle 6"/>
            <p:cNvSpPr/>
            <p:nvPr/>
          </p:nvSpPr>
          <p:spPr>
            <a:xfrm>
              <a:off x="875113" y="2012837"/>
              <a:ext cx="687003" cy="68700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045913" y="2205582"/>
              <a:ext cx="345401" cy="301511"/>
            </a:xfrm>
            <a:custGeom>
              <a:avLst/>
              <a:gdLst>
                <a:gd name="T0" fmla="*/ 18 w 84"/>
                <a:gd name="T1" fmla="*/ 0 h 73"/>
                <a:gd name="T2" fmla="*/ 26 w 84"/>
                <a:gd name="T3" fmla="*/ 7 h 73"/>
                <a:gd name="T4" fmla="*/ 10 w 84"/>
                <a:gd name="T5" fmla="*/ 7 h 73"/>
                <a:gd name="T6" fmla="*/ 18 w 84"/>
                <a:gd name="T7" fmla="*/ 0 h 73"/>
                <a:gd name="T8" fmla="*/ 49 w 84"/>
                <a:gd name="T9" fmla="*/ 15 h 73"/>
                <a:gd name="T10" fmla="*/ 67 w 84"/>
                <a:gd name="T11" fmla="*/ 22 h 73"/>
                <a:gd name="T12" fmla="*/ 75 w 84"/>
                <a:gd name="T13" fmla="*/ 41 h 73"/>
                <a:gd name="T14" fmla="*/ 67 w 84"/>
                <a:gd name="T15" fmla="*/ 60 h 73"/>
                <a:gd name="T16" fmla="*/ 49 w 84"/>
                <a:gd name="T17" fmla="*/ 67 h 73"/>
                <a:gd name="T18" fmla="*/ 30 w 84"/>
                <a:gd name="T19" fmla="*/ 60 h 73"/>
                <a:gd name="T20" fmla="*/ 22 w 84"/>
                <a:gd name="T21" fmla="*/ 41 h 73"/>
                <a:gd name="T22" fmla="*/ 30 w 84"/>
                <a:gd name="T23" fmla="*/ 22 h 73"/>
                <a:gd name="T24" fmla="*/ 49 w 84"/>
                <a:gd name="T25" fmla="*/ 15 h 73"/>
                <a:gd name="T26" fmla="*/ 45 w 84"/>
                <a:gd name="T27" fmla="*/ 28 h 73"/>
                <a:gd name="T28" fmla="*/ 35 w 84"/>
                <a:gd name="T29" fmla="*/ 33 h 73"/>
                <a:gd name="T30" fmla="*/ 36 w 84"/>
                <a:gd name="T31" fmla="*/ 44 h 73"/>
                <a:gd name="T32" fmla="*/ 44 w 84"/>
                <a:gd name="T33" fmla="*/ 38 h 73"/>
                <a:gd name="T34" fmla="*/ 45 w 84"/>
                <a:gd name="T35" fmla="*/ 28 h 73"/>
                <a:gd name="T36" fmla="*/ 62 w 84"/>
                <a:gd name="T37" fmla="*/ 28 h 73"/>
                <a:gd name="T38" fmla="*/ 49 w 84"/>
                <a:gd name="T39" fmla="*/ 23 h 73"/>
                <a:gd name="T40" fmla="*/ 36 w 84"/>
                <a:gd name="T41" fmla="*/ 28 h 73"/>
                <a:gd name="T42" fmla="*/ 31 w 84"/>
                <a:gd name="T43" fmla="*/ 41 h 73"/>
                <a:gd name="T44" fmla="*/ 36 w 84"/>
                <a:gd name="T45" fmla="*/ 54 h 73"/>
                <a:gd name="T46" fmla="*/ 49 w 84"/>
                <a:gd name="T47" fmla="*/ 59 h 73"/>
                <a:gd name="T48" fmla="*/ 62 w 84"/>
                <a:gd name="T49" fmla="*/ 54 h 73"/>
                <a:gd name="T50" fmla="*/ 67 w 84"/>
                <a:gd name="T51" fmla="*/ 41 h 73"/>
                <a:gd name="T52" fmla="*/ 62 w 84"/>
                <a:gd name="T53" fmla="*/ 28 h 73"/>
                <a:gd name="T54" fmla="*/ 35 w 84"/>
                <a:gd name="T55" fmla="*/ 0 h 73"/>
                <a:gd name="T56" fmla="*/ 29 w 84"/>
                <a:gd name="T57" fmla="*/ 11 h 73"/>
                <a:gd name="T58" fmla="*/ 9 w 84"/>
                <a:gd name="T59" fmla="*/ 11 h 73"/>
                <a:gd name="T60" fmla="*/ 0 w 84"/>
                <a:gd name="T61" fmla="*/ 21 h 73"/>
                <a:gd name="T62" fmla="*/ 0 w 84"/>
                <a:gd name="T63" fmla="*/ 63 h 73"/>
                <a:gd name="T64" fmla="*/ 9 w 84"/>
                <a:gd name="T65" fmla="*/ 73 h 73"/>
                <a:gd name="T66" fmla="*/ 74 w 84"/>
                <a:gd name="T67" fmla="*/ 73 h 73"/>
                <a:gd name="T68" fmla="*/ 84 w 84"/>
                <a:gd name="T69" fmla="*/ 63 h 73"/>
                <a:gd name="T70" fmla="*/ 84 w 84"/>
                <a:gd name="T71" fmla="*/ 21 h 73"/>
                <a:gd name="T72" fmla="*/ 74 w 84"/>
                <a:gd name="T73" fmla="*/ 11 h 73"/>
                <a:gd name="T74" fmla="*/ 71 w 84"/>
                <a:gd name="T75" fmla="*/ 11 h 73"/>
                <a:gd name="T76" fmla="*/ 64 w 84"/>
                <a:gd name="T77" fmla="*/ 0 h 73"/>
                <a:gd name="T78" fmla="*/ 35 w 84"/>
                <a:gd name="T7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73">
                  <a:moveTo>
                    <a:pt x="18" y="0"/>
                  </a:moveTo>
                  <a:cubicBezTo>
                    <a:pt x="22" y="0"/>
                    <a:pt x="25" y="3"/>
                    <a:pt x="26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4" y="0"/>
                    <a:pt x="18" y="0"/>
                  </a:cubicBezTo>
                  <a:close/>
                  <a:moveTo>
                    <a:pt x="49" y="15"/>
                  </a:moveTo>
                  <a:cubicBezTo>
                    <a:pt x="56" y="15"/>
                    <a:pt x="63" y="18"/>
                    <a:pt x="67" y="22"/>
                  </a:cubicBezTo>
                  <a:cubicBezTo>
                    <a:pt x="72" y="27"/>
                    <a:pt x="75" y="34"/>
                    <a:pt x="75" y="41"/>
                  </a:cubicBezTo>
                  <a:cubicBezTo>
                    <a:pt x="75" y="48"/>
                    <a:pt x="72" y="55"/>
                    <a:pt x="67" y="60"/>
                  </a:cubicBezTo>
                  <a:cubicBezTo>
                    <a:pt x="63" y="64"/>
                    <a:pt x="56" y="67"/>
                    <a:pt x="49" y="67"/>
                  </a:cubicBezTo>
                  <a:cubicBezTo>
                    <a:pt x="41" y="67"/>
                    <a:pt x="35" y="64"/>
                    <a:pt x="30" y="60"/>
                  </a:cubicBezTo>
                  <a:cubicBezTo>
                    <a:pt x="25" y="55"/>
                    <a:pt x="22" y="48"/>
                    <a:pt x="22" y="41"/>
                  </a:cubicBezTo>
                  <a:cubicBezTo>
                    <a:pt x="22" y="34"/>
                    <a:pt x="25" y="27"/>
                    <a:pt x="30" y="22"/>
                  </a:cubicBezTo>
                  <a:cubicBezTo>
                    <a:pt x="35" y="18"/>
                    <a:pt x="41" y="15"/>
                    <a:pt x="49" y="15"/>
                  </a:cubicBezTo>
                  <a:close/>
                  <a:moveTo>
                    <a:pt x="45" y="28"/>
                  </a:moveTo>
                  <a:cubicBezTo>
                    <a:pt x="42" y="26"/>
                    <a:pt x="37" y="28"/>
                    <a:pt x="35" y="33"/>
                  </a:cubicBezTo>
                  <a:cubicBezTo>
                    <a:pt x="32" y="37"/>
                    <a:pt x="33" y="42"/>
                    <a:pt x="36" y="44"/>
                  </a:cubicBezTo>
                  <a:cubicBezTo>
                    <a:pt x="40" y="46"/>
                    <a:pt x="41" y="42"/>
                    <a:pt x="44" y="38"/>
                  </a:cubicBezTo>
                  <a:cubicBezTo>
                    <a:pt x="46" y="33"/>
                    <a:pt x="49" y="30"/>
                    <a:pt x="45" y="28"/>
                  </a:cubicBezTo>
                  <a:close/>
                  <a:moveTo>
                    <a:pt x="62" y="28"/>
                  </a:moveTo>
                  <a:cubicBezTo>
                    <a:pt x="58" y="25"/>
                    <a:pt x="54" y="23"/>
                    <a:pt x="49" y="23"/>
                  </a:cubicBezTo>
                  <a:cubicBezTo>
                    <a:pt x="44" y="23"/>
                    <a:pt x="39" y="25"/>
                    <a:pt x="36" y="28"/>
                  </a:cubicBezTo>
                  <a:cubicBezTo>
                    <a:pt x="33" y="31"/>
                    <a:pt x="31" y="36"/>
                    <a:pt x="31" y="41"/>
                  </a:cubicBezTo>
                  <a:cubicBezTo>
                    <a:pt x="31" y="46"/>
                    <a:pt x="33" y="50"/>
                    <a:pt x="36" y="54"/>
                  </a:cubicBezTo>
                  <a:cubicBezTo>
                    <a:pt x="39" y="57"/>
                    <a:pt x="44" y="59"/>
                    <a:pt x="49" y="59"/>
                  </a:cubicBezTo>
                  <a:cubicBezTo>
                    <a:pt x="54" y="59"/>
                    <a:pt x="58" y="57"/>
                    <a:pt x="62" y="54"/>
                  </a:cubicBezTo>
                  <a:cubicBezTo>
                    <a:pt x="65" y="50"/>
                    <a:pt x="67" y="46"/>
                    <a:pt x="67" y="41"/>
                  </a:cubicBezTo>
                  <a:cubicBezTo>
                    <a:pt x="67" y="36"/>
                    <a:pt x="65" y="31"/>
                    <a:pt x="62" y="28"/>
                  </a:cubicBezTo>
                  <a:close/>
                  <a:moveTo>
                    <a:pt x="35" y="0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4" y="11"/>
                    <a:pt x="0" y="15"/>
                    <a:pt x="0" y="2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9"/>
                    <a:pt x="4" y="73"/>
                    <a:pt x="9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9" y="73"/>
                    <a:pt x="84" y="69"/>
                    <a:pt x="84" y="6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4" y="15"/>
                    <a:pt x="79" y="11"/>
                    <a:pt x="74" y="11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23273" y="2861201"/>
            <a:ext cx="724534" cy="724534"/>
            <a:chOff x="875113" y="2983507"/>
            <a:chExt cx="687003" cy="687003"/>
          </a:xfrm>
        </p:grpSpPr>
        <p:sp>
          <p:nvSpPr>
            <p:cNvPr id="8" name="Rectangle 7"/>
            <p:cNvSpPr/>
            <p:nvPr/>
          </p:nvSpPr>
          <p:spPr>
            <a:xfrm>
              <a:off x="875113" y="2983507"/>
              <a:ext cx="687003" cy="6870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1045913" y="3129499"/>
              <a:ext cx="337768" cy="395018"/>
            </a:xfrm>
            <a:custGeom>
              <a:avLst/>
              <a:gdLst>
                <a:gd name="T0" fmla="*/ 42 w 82"/>
                <a:gd name="T1" fmla="*/ 0 h 96"/>
                <a:gd name="T2" fmla="*/ 62 w 82"/>
                <a:gd name="T3" fmla="*/ 20 h 96"/>
                <a:gd name="T4" fmla="*/ 67 w 82"/>
                <a:gd name="T5" fmla="*/ 28 h 96"/>
                <a:gd name="T6" fmla="*/ 77 w 82"/>
                <a:gd name="T7" fmla="*/ 20 h 96"/>
                <a:gd name="T8" fmla="*/ 82 w 82"/>
                <a:gd name="T9" fmla="*/ 28 h 96"/>
                <a:gd name="T10" fmla="*/ 77 w 82"/>
                <a:gd name="T11" fmla="*/ 35 h 96"/>
                <a:gd name="T12" fmla="*/ 67 w 82"/>
                <a:gd name="T13" fmla="*/ 67 h 96"/>
                <a:gd name="T14" fmla="*/ 47 w 82"/>
                <a:gd name="T15" fmla="*/ 85 h 96"/>
                <a:gd name="T16" fmla="*/ 67 w 82"/>
                <a:gd name="T17" fmla="*/ 96 h 96"/>
                <a:gd name="T18" fmla="*/ 17 w 82"/>
                <a:gd name="T19" fmla="*/ 85 h 96"/>
                <a:gd name="T20" fmla="*/ 35 w 82"/>
                <a:gd name="T21" fmla="*/ 77 h 96"/>
                <a:gd name="T22" fmla="*/ 6 w 82"/>
                <a:gd name="T23" fmla="*/ 42 h 96"/>
                <a:gd name="T24" fmla="*/ 0 w 82"/>
                <a:gd name="T25" fmla="*/ 35 h 96"/>
                <a:gd name="T26" fmla="*/ 6 w 82"/>
                <a:gd name="T27" fmla="*/ 28 h 96"/>
                <a:gd name="T28" fmla="*/ 16 w 82"/>
                <a:gd name="T29" fmla="*/ 20 h 96"/>
                <a:gd name="T30" fmla="*/ 21 w 82"/>
                <a:gd name="T31" fmla="*/ 28 h 96"/>
                <a:gd name="T32" fmla="*/ 27 w 82"/>
                <a:gd name="T33" fmla="*/ 6 h 96"/>
                <a:gd name="T34" fmla="*/ 50 w 82"/>
                <a:gd name="T35" fmla="*/ 12 h 96"/>
                <a:gd name="T36" fmla="*/ 45 w 82"/>
                <a:gd name="T37" fmla="*/ 12 h 96"/>
                <a:gd name="T38" fmla="*/ 42 w 82"/>
                <a:gd name="T39" fmla="*/ 9 h 96"/>
                <a:gd name="T40" fmla="*/ 36 w 82"/>
                <a:gd name="T41" fmla="*/ 10 h 96"/>
                <a:gd name="T42" fmla="*/ 34 w 82"/>
                <a:gd name="T43" fmla="*/ 15 h 96"/>
                <a:gd name="T44" fmla="*/ 31 w 82"/>
                <a:gd name="T45" fmla="*/ 16 h 96"/>
                <a:gd name="T46" fmla="*/ 34 w 82"/>
                <a:gd name="T47" fmla="*/ 18 h 96"/>
                <a:gd name="T48" fmla="*/ 30 w 82"/>
                <a:gd name="T49" fmla="*/ 21 h 96"/>
                <a:gd name="T50" fmla="*/ 53 w 82"/>
                <a:gd name="T51" fmla="*/ 28 h 96"/>
                <a:gd name="T52" fmla="*/ 51 w 82"/>
                <a:gd name="T53" fmla="*/ 21 h 96"/>
                <a:gd name="T54" fmla="*/ 51 w 82"/>
                <a:gd name="T55" fmla="*/ 16 h 96"/>
                <a:gd name="T56" fmla="*/ 50 w 82"/>
                <a:gd name="T57" fmla="*/ 12 h 96"/>
                <a:gd name="T58" fmla="*/ 38 w 82"/>
                <a:gd name="T59" fmla="*/ 12 h 96"/>
                <a:gd name="T60" fmla="*/ 43 w 82"/>
                <a:gd name="T61" fmla="*/ 12 h 96"/>
                <a:gd name="T62" fmla="*/ 44 w 82"/>
                <a:gd name="T63" fmla="*/ 16 h 96"/>
                <a:gd name="T64" fmla="*/ 44 w 82"/>
                <a:gd name="T65" fmla="*/ 21 h 96"/>
                <a:gd name="T66" fmla="*/ 44 w 82"/>
                <a:gd name="T67" fmla="*/ 16 h 96"/>
                <a:gd name="T68" fmla="*/ 35 w 82"/>
                <a:gd name="T69" fmla="*/ 18 h 96"/>
                <a:gd name="T70" fmla="*/ 40 w 82"/>
                <a:gd name="T71" fmla="*/ 18 h 96"/>
                <a:gd name="T72" fmla="*/ 48 w 82"/>
                <a:gd name="T73" fmla="*/ 22 h 96"/>
                <a:gd name="T74" fmla="*/ 48 w 82"/>
                <a:gd name="T75" fmla="*/ 27 h 96"/>
                <a:gd name="T76" fmla="*/ 48 w 82"/>
                <a:gd name="T77" fmla="*/ 22 h 96"/>
                <a:gd name="T78" fmla="*/ 39 w 82"/>
                <a:gd name="T79" fmla="*/ 24 h 96"/>
                <a:gd name="T80" fmla="*/ 44 w 82"/>
                <a:gd name="T81" fmla="*/ 24 h 96"/>
                <a:gd name="T82" fmla="*/ 34 w 82"/>
                <a:gd name="T83" fmla="*/ 22 h 96"/>
                <a:gd name="T84" fmla="*/ 34 w 82"/>
                <a:gd name="T85" fmla="*/ 27 h 96"/>
                <a:gd name="T86" fmla="*/ 34 w 82"/>
                <a:gd name="T87" fmla="*/ 22 h 96"/>
                <a:gd name="T88" fmla="*/ 62 w 82"/>
                <a:gd name="T89" fmla="*/ 40 h 96"/>
                <a:gd name="T90" fmla="*/ 42 w 82"/>
                <a:gd name="T91" fmla="*/ 61 h 96"/>
                <a:gd name="T92" fmla="*/ 27 w 82"/>
                <a:gd name="T93" fmla="*/ 55 h 96"/>
                <a:gd name="T94" fmla="*/ 21 w 82"/>
                <a:gd name="T95" fmla="*/ 35 h 96"/>
                <a:gd name="T96" fmla="*/ 16 w 82"/>
                <a:gd name="T97" fmla="*/ 42 h 96"/>
                <a:gd name="T98" fmla="*/ 42 w 82"/>
                <a:gd name="T99" fmla="*/ 68 h 96"/>
                <a:gd name="T100" fmla="*/ 60 w 82"/>
                <a:gd name="T101" fmla="*/ 60 h 96"/>
                <a:gd name="T102" fmla="*/ 67 w 82"/>
                <a:gd name="T103" fmla="*/ 3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2" h="96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7" y="0"/>
                    <a:pt x="52" y="2"/>
                    <a:pt x="56" y="6"/>
                  </a:cubicBezTo>
                  <a:cubicBezTo>
                    <a:pt x="59" y="9"/>
                    <a:pt x="62" y="14"/>
                    <a:pt x="62" y="20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0"/>
                    <a:pt x="67" y="20"/>
                    <a:pt x="6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2" y="35"/>
                    <a:pt x="82" y="35"/>
                    <a:pt x="82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52"/>
                    <a:pt x="73" y="61"/>
                    <a:pt x="67" y="67"/>
                  </a:cubicBezTo>
                  <a:cubicBezTo>
                    <a:pt x="61" y="72"/>
                    <a:pt x="54" y="76"/>
                    <a:pt x="47" y="77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28" y="76"/>
                    <a:pt x="21" y="72"/>
                    <a:pt x="16" y="67"/>
                  </a:cubicBezTo>
                  <a:cubicBezTo>
                    <a:pt x="10" y="61"/>
                    <a:pt x="6" y="52"/>
                    <a:pt x="6" y="42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4"/>
                    <a:pt x="24" y="9"/>
                    <a:pt x="27" y="6"/>
                  </a:cubicBezTo>
                  <a:cubicBezTo>
                    <a:pt x="31" y="2"/>
                    <a:pt x="36" y="0"/>
                    <a:pt x="42" y="0"/>
                  </a:cubicBezTo>
                  <a:close/>
                  <a:moveTo>
                    <a:pt x="50" y="12"/>
                  </a:moveTo>
                  <a:cubicBezTo>
                    <a:pt x="50" y="14"/>
                    <a:pt x="49" y="15"/>
                    <a:pt x="47" y="15"/>
                  </a:cubicBezTo>
                  <a:cubicBezTo>
                    <a:pt x="46" y="15"/>
                    <a:pt x="45" y="14"/>
                    <a:pt x="45" y="12"/>
                  </a:cubicBezTo>
                  <a:cubicBezTo>
                    <a:pt x="45" y="11"/>
                    <a:pt x="46" y="10"/>
                    <a:pt x="46" y="10"/>
                  </a:cubicBezTo>
                  <a:cubicBezTo>
                    <a:pt x="45" y="9"/>
                    <a:pt x="43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9" y="9"/>
                    <a:pt x="37" y="9"/>
                    <a:pt x="36" y="10"/>
                  </a:cubicBezTo>
                  <a:cubicBezTo>
                    <a:pt x="36" y="11"/>
                    <a:pt x="36" y="11"/>
                    <a:pt x="36" y="12"/>
                  </a:cubicBezTo>
                  <a:cubicBezTo>
                    <a:pt x="36" y="14"/>
                    <a:pt x="35" y="15"/>
                    <a:pt x="34" y="15"/>
                  </a:cubicBezTo>
                  <a:cubicBezTo>
                    <a:pt x="33" y="15"/>
                    <a:pt x="32" y="14"/>
                    <a:pt x="32" y="14"/>
                  </a:cubicBezTo>
                  <a:cubicBezTo>
                    <a:pt x="32" y="15"/>
                    <a:pt x="31" y="15"/>
                    <a:pt x="31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3" y="16"/>
                    <a:pt x="34" y="17"/>
                    <a:pt x="34" y="18"/>
                  </a:cubicBezTo>
                  <a:cubicBezTo>
                    <a:pt x="34" y="20"/>
                    <a:pt x="33" y="21"/>
                    <a:pt x="31" y="21"/>
                  </a:cubicBezTo>
                  <a:cubicBezTo>
                    <a:pt x="31" y="21"/>
                    <a:pt x="31" y="21"/>
                    <a:pt x="30" y="21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1"/>
                    <a:pt x="52" y="21"/>
                    <a:pt x="51" y="21"/>
                  </a:cubicBezTo>
                  <a:cubicBezTo>
                    <a:pt x="50" y="21"/>
                    <a:pt x="49" y="20"/>
                    <a:pt x="49" y="18"/>
                  </a:cubicBezTo>
                  <a:cubicBezTo>
                    <a:pt x="49" y="17"/>
                    <a:pt x="50" y="16"/>
                    <a:pt x="51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1" y="13"/>
                    <a:pt x="50" y="12"/>
                  </a:cubicBezTo>
                  <a:close/>
                  <a:moveTo>
                    <a:pt x="41" y="10"/>
                  </a:moveTo>
                  <a:cubicBezTo>
                    <a:pt x="39" y="10"/>
                    <a:pt x="38" y="11"/>
                    <a:pt x="38" y="12"/>
                  </a:cubicBezTo>
                  <a:cubicBezTo>
                    <a:pt x="38" y="14"/>
                    <a:pt x="39" y="15"/>
                    <a:pt x="41" y="15"/>
                  </a:cubicBezTo>
                  <a:cubicBezTo>
                    <a:pt x="42" y="15"/>
                    <a:pt x="43" y="14"/>
                    <a:pt x="43" y="12"/>
                  </a:cubicBezTo>
                  <a:cubicBezTo>
                    <a:pt x="43" y="11"/>
                    <a:pt x="42" y="10"/>
                    <a:pt x="41" y="10"/>
                  </a:cubicBezTo>
                  <a:close/>
                  <a:moveTo>
                    <a:pt x="44" y="16"/>
                  </a:moveTo>
                  <a:cubicBezTo>
                    <a:pt x="43" y="16"/>
                    <a:pt x="42" y="17"/>
                    <a:pt x="42" y="18"/>
                  </a:cubicBezTo>
                  <a:cubicBezTo>
                    <a:pt x="42" y="20"/>
                    <a:pt x="43" y="21"/>
                    <a:pt x="44" y="21"/>
                  </a:cubicBezTo>
                  <a:cubicBezTo>
                    <a:pt x="46" y="21"/>
                    <a:pt x="47" y="20"/>
                    <a:pt x="47" y="18"/>
                  </a:cubicBezTo>
                  <a:cubicBezTo>
                    <a:pt x="47" y="17"/>
                    <a:pt x="46" y="16"/>
                    <a:pt x="44" y="16"/>
                  </a:cubicBezTo>
                  <a:close/>
                  <a:moveTo>
                    <a:pt x="37" y="16"/>
                  </a:moveTo>
                  <a:cubicBezTo>
                    <a:pt x="36" y="16"/>
                    <a:pt x="35" y="17"/>
                    <a:pt x="35" y="18"/>
                  </a:cubicBezTo>
                  <a:cubicBezTo>
                    <a:pt x="35" y="20"/>
                    <a:pt x="36" y="21"/>
                    <a:pt x="37" y="21"/>
                  </a:cubicBezTo>
                  <a:cubicBezTo>
                    <a:pt x="39" y="21"/>
                    <a:pt x="40" y="20"/>
                    <a:pt x="40" y="18"/>
                  </a:cubicBezTo>
                  <a:cubicBezTo>
                    <a:pt x="40" y="17"/>
                    <a:pt x="39" y="16"/>
                    <a:pt x="37" y="16"/>
                  </a:cubicBezTo>
                  <a:close/>
                  <a:moveTo>
                    <a:pt x="48" y="22"/>
                  </a:moveTo>
                  <a:cubicBezTo>
                    <a:pt x="47" y="22"/>
                    <a:pt x="46" y="23"/>
                    <a:pt x="46" y="24"/>
                  </a:cubicBezTo>
                  <a:cubicBezTo>
                    <a:pt x="46" y="26"/>
                    <a:pt x="47" y="27"/>
                    <a:pt x="48" y="27"/>
                  </a:cubicBezTo>
                  <a:cubicBezTo>
                    <a:pt x="50" y="27"/>
                    <a:pt x="51" y="26"/>
                    <a:pt x="51" y="24"/>
                  </a:cubicBezTo>
                  <a:cubicBezTo>
                    <a:pt x="51" y="23"/>
                    <a:pt x="50" y="22"/>
                    <a:pt x="48" y="22"/>
                  </a:cubicBezTo>
                  <a:close/>
                  <a:moveTo>
                    <a:pt x="41" y="22"/>
                  </a:moveTo>
                  <a:cubicBezTo>
                    <a:pt x="40" y="22"/>
                    <a:pt x="39" y="23"/>
                    <a:pt x="39" y="24"/>
                  </a:cubicBezTo>
                  <a:cubicBezTo>
                    <a:pt x="39" y="26"/>
                    <a:pt x="40" y="27"/>
                    <a:pt x="41" y="27"/>
                  </a:cubicBezTo>
                  <a:cubicBezTo>
                    <a:pt x="43" y="27"/>
                    <a:pt x="44" y="26"/>
                    <a:pt x="44" y="24"/>
                  </a:cubicBezTo>
                  <a:cubicBezTo>
                    <a:pt x="44" y="23"/>
                    <a:pt x="43" y="22"/>
                    <a:pt x="41" y="22"/>
                  </a:cubicBezTo>
                  <a:close/>
                  <a:moveTo>
                    <a:pt x="34" y="22"/>
                  </a:moveTo>
                  <a:cubicBezTo>
                    <a:pt x="33" y="22"/>
                    <a:pt x="32" y="23"/>
                    <a:pt x="32" y="24"/>
                  </a:cubicBezTo>
                  <a:cubicBezTo>
                    <a:pt x="32" y="26"/>
                    <a:pt x="33" y="27"/>
                    <a:pt x="34" y="27"/>
                  </a:cubicBezTo>
                  <a:cubicBezTo>
                    <a:pt x="36" y="27"/>
                    <a:pt x="37" y="26"/>
                    <a:pt x="37" y="24"/>
                  </a:cubicBezTo>
                  <a:cubicBezTo>
                    <a:pt x="37" y="23"/>
                    <a:pt x="36" y="22"/>
                    <a:pt x="34" y="22"/>
                  </a:cubicBezTo>
                  <a:close/>
                  <a:moveTo>
                    <a:pt x="62" y="35"/>
                  </a:moveTo>
                  <a:cubicBezTo>
                    <a:pt x="62" y="40"/>
                    <a:pt x="62" y="40"/>
                    <a:pt x="62" y="40"/>
                  </a:cubicBezTo>
                  <a:cubicBezTo>
                    <a:pt x="62" y="46"/>
                    <a:pt x="59" y="51"/>
                    <a:pt x="56" y="55"/>
                  </a:cubicBezTo>
                  <a:cubicBezTo>
                    <a:pt x="52" y="58"/>
                    <a:pt x="47" y="61"/>
                    <a:pt x="42" y="61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36" y="61"/>
                    <a:pt x="31" y="58"/>
                    <a:pt x="27" y="55"/>
                  </a:cubicBezTo>
                  <a:cubicBezTo>
                    <a:pt x="24" y="51"/>
                    <a:pt x="21" y="46"/>
                    <a:pt x="21" y="40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9"/>
                    <a:pt x="18" y="56"/>
                    <a:pt x="23" y="60"/>
                  </a:cubicBezTo>
                  <a:cubicBezTo>
                    <a:pt x="28" y="65"/>
                    <a:pt x="34" y="68"/>
                    <a:pt x="42" y="68"/>
                  </a:cubicBezTo>
                  <a:cubicBezTo>
                    <a:pt x="42" y="68"/>
                    <a:pt x="42" y="68"/>
                    <a:pt x="42" y="68"/>
                  </a:cubicBezTo>
                  <a:cubicBezTo>
                    <a:pt x="49" y="68"/>
                    <a:pt x="55" y="65"/>
                    <a:pt x="60" y="60"/>
                  </a:cubicBezTo>
                  <a:cubicBezTo>
                    <a:pt x="65" y="56"/>
                    <a:pt x="67" y="49"/>
                    <a:pt x="67" y="42"/>
                  </a:cubicBezTo>
                  <a:cubicBezTo>
                    <a:pt x="67" y="35"/>
                    <a:pt x="67" y="35"/>
                    <a:pt x="67" y="35"/>
                  </a:cubicBezTo>
                  <a:lnTo>
                    <a:pt x="62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23273" y="3894196"/>
            <a:ext cx="724534" cy="724534"/>
            <a:chOff x="875113" y="3954177"/>
            <a:chExt cx="687003" cy="687003"/>
          </a:xfrm>
        </p:grpSpPr>
        <p:sp>
          <p:nvSpPr>
            <p:cNvPr id="9" name="Rectangle 8"/>
            <p:cNvSpPr/>
            <p:nvPr/>
          </p:nvSpPr>
          <p:spPr>
            <a:xfrm>
              <a:off x="875113" y="3954177"/>
              <a:ext cx="687003" cy="68700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1021105" y="4104940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TextBox 8"/>
          <p:cNvSpPr txBox="1"/>
          <p:nvPr/>
        </p:nvSpPr>
        <p:spPr>
          <a:xfrm>
            <a:off x="596727" y="447973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Basic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Models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729DCB5C-9E35-4488-9824-2EDB97C38E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39" t="49577" r="10799" b="36141"/>
          <a:stretch/>
        </p:blipFill>
        <p:spPr>
          <a:xfrm>
            <a:off x="2175809" y="4090392"/>
            <a:ext cx="9759668" cy="115709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DA98E54-8CD2-47E8-84E2-7834D5707D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99" t="43446" r="11919" b="40044"/>
          <a:stretch/>
        </p:blipFill>
        <p:spPr>
          <a:xfrm>
            <a:off x="1748854" y="1955666"/>
            <a:ext cx="10346065" cy="158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31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923273" y="4927190"/>
            <a:ext cx="724534" cy="724534"/>
            <a:chOff x="875113" y="4924847"/>
            <a:chExt cx="687003" cy="687003"/>
          </a:xfrm>
        </p:grpSpPr>
        <p:sp>
          <p:nvSpPr>
            <p:cNvPr id="10" name="Rectangle 9"/>
            <p:cNvSpPr/>
            <p:nvPr/>
          </p:nvSpPr>
          <p:spPr>
            <a:xfrm>
              <a:off x="875113" y="4924847"/>
              <a:ext cx="687003" cy="68700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019196" y="5093738"/>
              <a:ext cx="389292" cy="349219"/>
            </a:xfrm>
            <a:custGeom>
              <a:avLst/>
              <a:gdLst>
                <a:gd name="T0" fmla="*/ 10 w 95"/>
                <a:gd name="T1" fmla="*/ 0 h 85"/>
                <a:gd name="T2" fmla="*/ 85 w 95"/>
                <a:gd name="T3" fmla="*/ 0 h 85"/>
                <a:gd name="T4" fmla="*/ 95 w 95"/>
                <a:gd name="T5" fmla="*/ 10 h 85"/>
                <a:gd name="T6" fmla="*/ 95 w 95"/>
                <a:gd name="T7" fmla="*/ 76 h 85"/>
                <a:gd name="T8" fmla="*/ 85 w 95"/>
                <a:gd name="T9" fmla="*/ 85 h 85"/>
                <a:gd name="T10" fmla="*/ 10 w 95"/>
                <a:gd name="T11" fmla="*/ 85 h 85"/>
                <a:gd name="T12" fmla="*/ 0 w 95"/>
                <a:gd name="T13" fmla="*/ 76 h 85"/>
                <a:gd name="T14" fmla="*/ 0 w 95"/>
                <a:gd name="T15" fmla="*/ 10 h 85"/>
                <a:gd name="T16" fmla="*/ 10 w 95"/>
                <a:gd name="T17" fmla="*/ 0 h 85"/>
                <a:gd name="T18" fmla="*/ 48 w 95"/>
                <a:gd name="T19" fmla="*/ 38 h 85"/>
                <a:gd name="T20" fmla="*/ 43 w 95"/>
                <a:gd name="T21" fmla="*/ 44 h 85"/>
                <a:gd name="T22" fmla="*/ 48 w 95"/>
                <a:gd name="T23" fmla="*/ 50 h 85"/>
                <a:gd name="T24" fmla="*/ 54 w 95"/>
                <a:gd name="T25" fmla="*/ 44 h 85"/>
                <a:gd name="T26" fmla="*/ 48 w 95"/>
                <a:gd name="T27" fmla="*/ 38 h 85"/>
                <a:gd name="T28" fmla="*/ 42 w 95"/>
                <a:gd name="T29" fmla="*/ 36 h 85"/>
                <a:gd name="T30" fmla="*/ 48 w 95"/>
                <a:gd name="T31" fmla="*/ 34 h 85"/>
                <a:gd name="T32" fmla="*/ 54 w 95"/>
                <a:gd name="T33" fmla="*/ 36 h 85"/>
                <a:gd name="T34" fmla="*/ 57 w 95"/>
                <a:gd name="T35" fmla="*/ 30 h 85"/>
                <a:gd name="T36" fmla="*/ 64 w 95"/>
                <a:gd name="T37" fmla="*/ 19 h 85"/>
                <a:gd name="T38" fmla="*/ 48 w 95"/>
                <a:gd name="T39" fmla="*/ 14 h 85"/>
                <a:gd name="T40" fmla="*/ 33 w 95"/>
                <a:gd name="T41" fmla="*/ 19 h 85"/>
                <a:gd name="T42" fmla="*/ 39 w 95"/>
                <a:gd name="T43" fmla="*/ 30 h 85"/>
                <a:gd name="T44" fmla="*/ 42 w 95"/>
                <a:gd name="T45" fmla="*/ 36 h 85"/>
                <a:gd name="T46" fmla="*/ 58 w 95"/>
                <a:gd name="T47" fmla="*/ 43 h 85"/>
                <a:gd name="T48" fmla="*/ 57 w 95"/>
                <a:gd name="T49" fmla="*/ 49 h 85"/>
                <a:gd name="T50" fmla="*/ 53 w 95"/>
                <a:gd name="T51" fmla="*/ 53 h 85"/>
                <a:gd name="T52" fmla="*/ 56 w 95"/>
                <a:gd name="T53" fmla="*/ 59 h 85"/>
                <a:gd name="T54" fmla="*/ 62 w 95"/>
                <a:gd name="T55" fmla="*/ 70 h 85"/>
                <a:gd name="T56" fmla="*/ 74 w 95"/>
                <a:gd name="T57" fmla="*/ 59 h 85"/>
                <a:gd name="T58" fmla="*/ 78 w 95"/>
                <a:gd name="T59" fmla="*/ 43 h 85"/>
                <a:gd name="T60" fmla="*/ 65 w 95"/>
                <a:gd name="T61" fmla="*/ 43 h 85"/>
                <a:gd name="T62" fmla="*/ 58 w 95"/>
                <a:gd name="T63" fmla="*/ 43 h 85"/>
                <a:gd name="T64" fmla="*/ 44 w 95"/>
                <a:gd name="T65" fmla="*/ 53 h 85"/>
                <a:gd name="T66" fmla="*/ 40 w 95"/>
                <a:gd name="T67" fmla="*/ 49 h 85"/>
                <a:gd name="T68" fmla="*/ 38 w 95"/>
                <a:gd name="T69" fmla="*/ 43 h 85"/>
                <a:gd name="T70" fmla="*/ 31 w 95"/>
                <a:gd name="T71" fmla="*/ 43 h 85"/>
                <a:gd name="T72" fmla="*/ 19 w 95"/>
                <a:gd name="T73" fmla="*/ 43 h 85"/>
                <a:gd name="T74" fmla="*/ 23 w 95"/>
                <a:gd name="T75" fmla="*/ 59 h 85"/>
                <a:gd name="T76" fmla="*/ 34 w 95"/>
                <a:gd name="T77" fmla="*/ 70 h 85"/>
                <a:gd name="T78" fmla="*/ 41 w 95"/>
                <a:gd name="T79" fmla="*/ 59 h 85"/>
                <a:gd name="T80" fmla="*/ 44 w 95"/>
                <a:gd name="T81" fmla="*/ 5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5" h="85">
                  <a:moveTo>
                    <a:pt x="10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90" y="0"/>
                    <a:pt x="95" y="4"/>
                    <a:pt x="95" y="10"/>
                  </a:cubicBezTo>
                  <a:cubicBezTo>
                    <a:pt x="95" y="76"/>
                    <a:pt x="95" y="76"/>
                    <a:pt x="95" y="76"/>
                  </a:cubicBezTo>
                  <a:cubicBezTo>
                    <a:pt x="95" y="81"/>
                    <a:pt x="90" y="85"/>
                    <a:pt x="85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5" y="85"/>
                    <a:pt x="0" y="81"/>
                    <a:pt x="0" y="7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lose/>
                  <a:moveTo>
                    <a:pt x="48" y="38"/>
                  </a:moveTo>
                  <a:cubicBezTo>
                    <a:pt x="45" y="38"/>
                    <a:pt x="43" y="41"/>
                    <a:pt x="43" y="44"/>
                  </a:cubicBezTo>
                  <a:cubicBezTo>
                    <a:pt x="43" y="47"/>
                    <a:pt x="45" y="50"/>
                    <a:pt x="48" y="50"/>
                  </a:cubicBezTo>
                  <a:cubicBezTo>
                    <a:pt x="51" y="50"/>
                    <a:pt x="54" y="47"/>
                    <a:pt x="54" y="44"/>
                  </a:cubicBezTo>
                  <a:cubicBezTo>
                    <a:pt x="54" y="41"/>
                    <a:pt x="51" y="38"/>
                    <a:pt x="48" y="38"/>
                  </a:cubicBezTo>
                  <a:close/>
                  <a:moveTo>
                    <a:pt x="42" y="36"/>
                  </a:moveTo>
                  <a:cubicBezTo>
                    <a:pt x="44" y="35"/>
                    <a:pt x="46" y="34"/>
                    <a:pt x="48" y="34"/>
                  </a:cubicBezTo>
                  <a:cubicBezTo>
                    <a:pt x="50" y="34"/>
                    <a:pt x="52" y="35"/>
                    <a:pt x="54" y="36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59" y="16"/>
                    <a:pt x="54" y="14"/>
                    <a:pt x="48" y="14"/>
                  </a:cubicBezTo>
                  <a:cubicBezTo>
                    <a:pt x="43" y="14"/>
                    <a:pt x="37" y="16"/>
                    <a:pt x="33" y="1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2" y="36"/>
                    <a:pt x="42" y="36"/>
                    <a:pt x="42" y="36"/>
                  </a:cubicBezTo>
                  <a:close/>
                  <a:moveTo>
                    <a:pt x="58" y="43"/>
                  </a:moveTo>
                  <a:cubicBezTo>
                    <a:pt x="58" y="45"/>
                    <a:pt x="58" y="47"/>
                    <a:pt x="57" y="49"/>
                  </a:cubicBezTo>
                  <a:cubicBezTo>
                    <a:pt x="56" y="51"/>
                    <a:pt x="54" y="52"/>
                    <a:pt x="53" y="53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7" y="67"/>
                    <a:pt x="71" y="64"/>
                    <a:pt x="74" y="59"/>
                  </a:cubicBezTo>
                  <a:cubicBezTo>
                    <a:pt x="77" y="54"/>
                    <a:pt x="78" y="48"/>
                    <a:pt x="78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58" y="43"/>
                    <a:pt x="58" y="43"/>
                    <a:pt x="58" y="43"/>
                  </a:cubicBezTo>
                  <a:close/>
                  <a:moveTo>
                    <a:pt x="44" y="53"/>
                  </a:moveTo>
                  <a:cubicBezTo>
                    <a:pt x="42" y="52"/>
                    <a:pt x="41" y="51"/>
                    <a:pt x="40" y="49"/>
                  </a:cubicBezTo>
                  <a:cubicBezTo>
                    <a:pt x="39" y="47"/>
                    <a:pt x="38" y="45"/>
                    <a:pt x="38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9"/>
                    <a:pt x="20" y="54"/>
                    <a:pt x="23" y="59"/>
                  </a:cubicBezTo>
                  <a:cubicBezTo>
                    <a:pt x="26" y="64"/>
                    <a:pt x="30" y="68"/>
                    <a:pt x="34" y="70"/>
                  </a:cubicBezTo>
                  <a:cubicBezTo>
                    <a:pt x="41" y="59"/>
                    <a:pt x="41" y="59"/>
                    <a:pt x="41" y="59"/>
                  </a:cubicBezTo>
                  <a:lnTo>
                    <a:pt x="44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23273" y="1828206"/>
            <a:ext cx="724534" cy="724534"/>
            <a:chOff x="875113" y="2012837"/>
            <a:chExt cx="687003" cy="687003"/>
          </a:xfrm>
        </p:grpSpPr>
        <p:sp>
          <p:nvSpPr>
            <p:cNvPr id="7" name="Rectangle 6"/>
            <p:cNvSpPr/>
            <p:nvPr/>
          </p:nvSpPr>
          <p:spPr>
            <a:xfrm>
              <a:off x="875113" y="2012837"/>
              <a:ext cx="687003" cy="68700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045913" y="2205582"/>
              <a:ext cx="345401" cy="301511"/>
            </a:xfrm>
            <a:custGeom>
              <a:avLst/>
              <a:gdLst>
                <a:gd name="T0" fmla="*/ 18 w 84"/>
                <a:gd name="T1" fmla="*/ 0 h 73"/>
                <a:gd name="T2" fmla="*/ 26 w 84"/>
                <a:gd name="T3" fmla="*/ 7 h 73"/>
                <a:gd name="T4" fmla="*/ 10 w 84"/>
                <a:gd name="T5" fmla="*/ 7 h 73"/>
                <a:gd name="T6" fmla="*/ 18 w 84"/>
                <a:gd name="T7" fmla="*/ 0 h 73"/>
                <a:gd name="T8" fmla="*/ 49 w 84"/>
                <a:gd name="T9" fmla="*/ 15 h 73"/>
                <a:gd name="T10" fmla="*/ 67 w 84"/>
                <a:gd name="T11" fmla="*/ 22 h 73"/>
                <a:gd name="T12" fmla="*/ 75 w 84"/>
                <a:gd name="T13" fmla="*/ 41 h 73"/>
                <a:gd name="T14" fmla="*/ 67 w 84"/>
                <a:gd name="T15" fmla="*/ 60 h 73"/>
                <a:gd name="T16" fmla="*/ 49 w 84"/>
                <a:gd name="T17" fmla="*/ 67 h 73"/>
                <a:gd name="T18" fmla="*/ 30 w 84"/>
                <a:gd name="T19" fmla="*/ 60 h 73"/>
                <a:gd name="T20" fmla="*/ 22 w 84"/>
                <a:gd name="T21" fmla="*/ 41 h 73"/>
                <a:gd name="T22" fmla="*/ 30 w 84"/>
                <a:gd name="T23" fmla="*/ 22 h 73"/>
                <a:gd name="T24" fmla="*/ 49 w 84"/>
                <a:gd name="T25" fmla="*/ 15 h 73"/>
                <a:gd name="T26" fmla="*/ 45 w 84"/>
                <a:gd name="T27" fmla="*/ 28 h 73"/>
                <a:gd name="T28" fmla="*/ 35 w 84"/>
                <a:gd name="T29" fmla="*/ 33 h 73"/>
                <a:gd name="T30" fmla="*/ 36 w 84"/>
                <a:gd name="T31" fmla="*/ 44 h 73"/>
                <a:gd name="T32" fmla="*/ 44 w 84"/>
                <a:gd name="T33" fmla="*/ 38 h 73"/>
                <a:gd name="T34" fmla="*/ 45 w 84"/>
                <a:gd name="T35" fmla="*/ 28 h 73"/>
                <a:gd name="T36" fmla="*/ 62 w 84"/>
                <a:gd name="T37" fmla="*/ 28 h 73"/>
                <a:gd name="T38" fmla="*/ 49 w 84"/>
                <a:gd name="T39" fmla="*/ 23 h 73"/>
                <a:gd name="T40" fmla="*/ 36 w 84"/>
                <a:gd name="T41" fmla="*/ 28 h 73"/>
                <a:gd name="T42" fmla="*/ 31 w 84"/>
                <a:gd name="T43" fmla="*/ 41 h 73"/>
                <a:gd name="T44" fmla="*/ 36 w 84"/>
                <a:gd name="T45" fmla="*/ 54 h 73"/>
                <a:gd name="T46" fmla="*/ 49 w 84"/>
                <a:gd name="T47" fmla="*/ 59 h 73"/>
                <a:gd name="T48" fmla="*/ 62 w 84"/>
                <a:gd name="T49" fmla="*/ 54 h 73"/>
                <a:gd name="T50" fmla="*/ 67 w 84"/>
                <a:gd name="T51" fmla="*/ 41 h 73"/>
                <a:gd name="T52" fmla="*/ 62 w 84"/>
                <a:gd name="T53" fmla="*/ 28 h 73"/>
                <a:gd name="T54" fmla="*/ 35 w 84"/>
                <a:gd name="T55" fmla="*/ 0 h 73"/>
                <a:gd name="T56" fmla="*/ 29 w 84"/>
                <a:gd name="T57" fmla="*/ 11 h 73"/>
                <a:gd name="T58" fmla="*/ 9 w 84"/>
                <a:gd name="T59" fmla="*/ 11 h 73"/>
                <a:gd name="T60" fmla="*/ 0 w 84"/>
                <a:gd name="T61" fmla="*/ 21 h 73"/>
                <a:gd name="T62" fmla="*/ 0 w 84"/>
                <a:gd name="T63" fmla="*/ 63 h 73"/>
                <a:gd name="T64" fmla="*/ 9 w 84"/>
                <a:gd name="T65" fmla="*/ 73 h 73"/>
                <a:gd name="T66" fmla="*/ 74 w 84"/>
                <a:gd name="T67" fmla="*/ 73 h 73"/>
                <a:gd name="T68" fmla="*/ 84 w 84"/>
                <a:gd name="T69" fmla="*/ 63 h 73"/>
                <a:gd name="T70" fmla="*/ 84 w 84"/>
                <a:gd name="T71" fmla="*/ 21 h 73"/>
                <a:gd name="T72" fmla="*/ 74 w 84"/>
                <a:gd name="T73" fmla="*/ 11 h 73"/>
                <a:gd name="T74" fmla="*/ 71 w 84"/>
                <a:gd name="T75" fmla="*/ 11 h 73"/>
                <a:gd name="T76" fmla="*/ 64 w 84"/>
                <a:gd name="T77" fmla="*/ 0 h 73"/>
                <a:gd name="T78" fmla="*/ 35 w 84"/>
                <a:gd name="T7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73">
                  <a:moveTo>
                    <a:pt x="18" y="0"/>
                  </a:moveTo>
                  <a:cubicBezTo>
                    <a:pt x="22" y="0"/>
                    <a:pt x="25" y="3"/>
                    <a:pt x="26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4" y="0"/>
                    <a:pt x="18" y="0"/>
                  </a:cubicBezTo>
                  <a:close/>
                  <a:moveTo>
                    <a:pt x="49" y="15"/>
                  </a:moveTo>
                  <a:cubicBezTo>
                    <a:pt x="56" y="15"/>
                    <a:pt x="63" y="18"/>
                    <a:pt x="67" y="22"/>
                  </a:cubicBezTo>
                  <a:cubicBezTo>
                    <a:pt x="72" y="27"/>
                    <a:pt x="75" y="34"/>
                    <a:pt x="75" y="41"/>
                  </a:cubicBezTo>
                  <a:cubicBezTo>
                    <a:pt x="75" y="48"/>
                    <a:pt x="72" y="55"/>
                    <a:pt x="67" y="60"/>
                  </a:cubicBezTo>
                  <a:cubicBezTo>
                    <a:pt x="63" y="64"/>
                    <a:pt x="56" y="67"/>
                    <a:pt x="49" y="67"/>
                  </a:cubicBezTo>
                  <a:cubicBezTo>
                    <a:pt x="41" y="67"/>
                    <a:pt x="35" y="64"/>
                    <a:pt x="30" y="60"/>
                  </a:cubicBezTo>
                  <a:cubicBezTo>
                    <a:pt x="25" y="55"/>
                    <a:pt x="22" y="48"/>
                    <a:pt x="22" y="41"/>
                  </a:cubicBezTo>
                  <a:cubicBezTo>
                    <a:pt x="22" y="34"/>
                    <a:pt x="25" y="27"/>
                    <a:pt x="30" y="22"/>
                  </a:cubicBezTo>
                  <a:cubicBezTo>
                    <a:pt x="35" y="18"/>
                    <a:pt x="41" y="15"/>
                    <a:pt x="49" y="15"/>
                  </a:cubicBezTo>
                  <a:close/>
                  <a:moveTo>
                    <a:pt x="45" y="28"/>
                  </a:moveTo>
                  <a:cubicBezTo>
                    <a:pt x="42" y="26"/>
                    <a:pt x="37" y="28"/>
                    <a:pt x="35" y="33"/>
                  </a:cubicBezTo>
                  <a:cubicBezTo>
                    <a:pt x="32" y="37"/>
                    <a:pt x="33" y="42"/>
                    <a:pt x="36" y="44"/>
                  </a:cubicBezTo>
                  <a:cubicBezTo>
                    <a:pt x="40" y="46"/>
                    <a:pt x="41" y="42"/>
                    <a:pt x="44" y="38"/>
                  </a:cubicBezTo>
                  <a:cubicBezTo>
                    <a:pt x="46" y="33"/>
                    <a:pt x="49" y="30"/>
                    <a:pt x="45" y="28"/>
                  </a:cubicBezTo>
                  <a:close/>
                  <a:moveTo>
                    <a:pt x="62" y="28"/>
                  </a:moveTo>
                  <a:cubicBezTo>
                    <a:pt x="58" y="25"/>
                    <a:pt x="54" y="23"/>
                    <a:pt x="49" y="23"/>
                  </a:cubicBezTo>
                  <a:cubicBezTo>
                    <a:pt x="44" y="23"/>
                    <a:pt x="39" y="25"/>
                    <a:pt x="36" y="28"/>
                  </a:cubicBezTo>
                  <a:cubicBezTo>
                    <a:pt x="33" y="31"/>
                    <a:pt x="31" y="36"/>
                    <a:pt x="31" y="41"/>
                  </a:cubicBezTo>
                  <a:cubicBezTo>
                    <a:pt x="31" y="46"/>
                    <a:pt x="33" y="50"/>
                    <a:pt x="36" y="54"/>
                  </a:cubicBezTo>
                  <a:cubicBezTo>
                    <a:pt x="39" y="57"/>
                    <a:pt x="44" y="59"/>
                    <a:pt x="49" y="59"/>
                  </a:cubicBezTo>
                  <a:cubicBezTo>
                    <a:pt x="54" y="59"/>
                    <a:pt x="58" y="57"/>
                    <a:pt x="62" y="54"/>
                  </a:cubicBezTo>
                  <a:cubicBezTo>
                    <a:pt x="65" y="50"/>
                    <a:pt x="67" y="46"/>
                    <a:pt x="67" y="41"/>
                  </a:cubicBezTo>
                  <a:cubicBezTo>
                    <a:pt x="67" y="36"/>
                    <a:pt x="65" y="31"/>
                    <a:pt x="62" y="28"/>
                  </a:cubicBezTo>
                  <a:close/>
                  <a:moveTo>
                    <a:pt x="35" y="0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4" y="11"/>
                    <a:pt x="0" y="15"/>
                    <a:pt x="0" y="2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9"/>
                    <a:pt x="4" y="73"/>
                    <a:pt x="9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9" y="73"/>
                    <a:pt x="84" y="69"/>
                    <a:pt x="84" y="6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4" y="15"/>
                    <a:pt x="79" y="11"/>
                    <a:pt x="74" y="11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23273" y="2861201"/>
            <a:ext cx="724534" cy="724534"/>
            <a:chOff x="875113" y="2983507"/>
            <a:chExt cx="687003" cy="687003"/>
          </a:xfrm>
        </p:grpSpPr>
        <p:sp>
          <p:nvSpPr>
            <p:cNvPr id="8" name="Rectangle 7"/>
            <p:cNvSpPr/>
            <p:nvPr/>
          </p:nvSpPr>
          <p:spPr>
            <a:xfrm>
              <a:off x="875113" y="2983507"/>
              <a:ext cx="687003" cy="6870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1045913" y="3129499"/>
              <a:ext cx="337768" cy="395018"/>
            </a:xfrm>
            <a:custGeom>
              <a:avLst/>
              <a:gdLst>
                <a:gd name="T0" fmla="*/ 42 w 82"/>
                <a:gd name="T1" fmla="*/ 0 h 96"/>
                <a:gd name="T2" fmla="*/ 62 w 82"/>
                <a:gd name="T3" fmla="*/ 20 h 96"/>
                <a:gd name="T4" fmla="*/ 67 w 82"/>
                <a:gd name="T5" fmla="*/ 28 h 96"/>
                <a:gd name="T6" fmla="*/ 77 w 82"/>
                <a:gd name="T7" fmla="*/ 20 h 96"/>
                <a:gd name="T8" fmla="*/ 82 w 82"/>
                <a:gd name="T9" fmla="*/ 28 h 96"/>
                <a:gd name="T10" fmla="*/ 77 w 82"/>
                <a:gd name="T11" fmla="*/ 35 h 96"/>
                <a:gd name="T12" fmla="*/ 67 w 82"/>
                <a:gd name="T13" fmla="*/ 67 h 96"/>
                <a:gd name="T14" fmla="*/ 47 w 82"/>
                <a:gd name="T15" fmla="*/ 85 h 96"/>
                <a:gd name="T16" fmla="*/ 67 w 82"/>
                <a:gd name="T17" fmla="*/ 96 h 96"/>
                <a:gd name="T18" fmla="*/ 17 w 82"/>
                <a:gd name="T19" fmla="*/ 85 h 96"/>
                <a:gd name="T20" fmla="*/ 35 w 82"/>
                <a:gd name="T21" fmla="*/ 77 h 96"/>
                <a:gd name="T22" fmla="*/ 6 w 82"/>
                <a:gd name="T23" fmla="*/ 42 h 96"/>
                <a:gd name="T24" fmla="*/ 0 w 82"/>
                <a:gd name="T25" fmla="*/ 35 h 96"/>
                <a:gd name="T26" fmla="*/ 6 w 82"/>
                <a:gd name="T27" fmla="*/ 28 h 96"/>
                <a:gd name="T28" fmla="*/ 16 w 82"/>
                <a:gd name="T29" fmla="*/ 20 h 96"/>
                <a:gd name="T30" fmla="*/ 21 w 82"/>
                <a:gd name="T31" fmla="*/ 28 h 96"/>
                <a:gd name="T32" fmla="*/ 27 w 82"/>
                <a:gd name="T33" fmla="*/ 6 h 96"/>
                <a:gd name="T34" fmla="*/ 50 w 82"/>
                <a:gd name="T35" fmla="*/ 12 h 96"/>
                <a:gd name="T36" fmla="*/ 45 w 82"/>
                <a:gd name="T37" fmla="*/ 12 h 96"/>
                <a:gd name="T38" fmla="*/ 42 w 82"/>
                <a:gd name="T39" fmla="*/ 9 h 96"/>
                <a:gd name="T40" fmla="*/ 36 w 82"/>
                <a:gd name="T41" fmla="*/ 10 h 96"/>
                <a:gd name="T42" fmla="*/ 34 w 82"/>
                <a:gd name="T43" fmla="*/ 15 h 96"/>
                <a:gd name="T44" fmla="*/ 31 w 82"/>
                <a:gd name="T45" fmla="*/ 16 h 96"/>
                <a:gd name="T46" fmla="*/ 34 w 82"/>
                <a:gd name="T47" fmla="*/ 18 h 96"/>
                <a:gd name="T48" fmla="*/ 30 w 82"/>
                <a:gd name="T49" fmla="*/ 21 h 96"/>
                <a:gd name="T50" fmla="*/ 53 w 82"/>
                <a:gd name="T51" fmla="*/ 28 h 96"/>
                <a:gd name="T52" fmla="*/ 51 w 82"/>
                <a:gd name="T53" fmla="*/ 21 h 96"/>
                <a:gd name="T54" fmla="*/ 51 w 82"/>
                <a:gd name="T55" fmla="*/ 16 h 96"/>
                <a:gd name="T56" fmla="*/ 50 w 82"/>
                <a:gd name="T57" fmla="*/ 12 h 96"/>
                <a:gd name="T58" fmla="*/ 38 w 82"/>
                <a:gd name="T59" fmla="*/ 12 h 96"/>
                <a:gd name="T60" fmla="*/ 43 w 82"/>
                <a:gd name="T61" fmla="*/ 12 h 96"/>
                <a:gd name="T62" fmla="*/ 44 w 82"/>
                <a:gd name="T63" fmla="*/ 16 h 96"/>
                <a:gd name="T64" fmla="*/ 44 w 82"/>
                <a:gd name="T65" fmla="*/ 21 h 96"/>
                <a:gd name="T66" fmla="*/ 44 w 82"/>
                <a:gd name="T67" fmla="*/ 16 h 96"/>
                <a:gd name="T68" fmla="*/ 35 w 82"/>
                <a:gd name="T69" fmla="*/ 18 h 96"/>
                <a:gd name="T70" fmla="*/ 40 w 82"/>
                <a:gd name="T71" fmla="*/ 18 h 96"/>
                <a:gd name="T72" fmla="*/ 48 w 82"/>
                <a:gd name="T73" fmla="*/ 22 h 96"/>
                <a:gd name="T74" fmla="*/ 48 w 82"/>
                <a:gd name="T75" fmla="*/ 27 h 96"/>
                <a:gd name="T76" fmla="*/ 48 w 82"/>
                <a:gd name="T77" fmla="*/ 22 h 96"/>
                <a:gd name="T78" fmla="*/ 39 w 82"/>
                <a:gd name="T79" fmla="*/ 24 h 96"/>
                <a:gd name="T80" fmla="*/ 44 w 82"/>
                <a:gd name="T81" fmla="*/ 24 h 96"/>
                <a:gd name="T82" fmla="*/ 34 w 82"/>
                <a:gd name="T83" fmla="*/ 22 h 96"/>
                <a:gd name="T84" fmla="*/ 34 w 82"/>
                <a:gd name="T85" fmla="*/ 27 h 96"/>
                <a:gd name="T86" fmla="*/ 34 w 82"/>
                <a:gd name="T87" fmla="*/ 22 h 96"/>
                <a:gd name="T88" fmla="*/ 62 w 82"/>
                <a:gd name="T89" fmla="*/ 40 h 96"/>
                <a:gd name="T90" fmla="*/ 42 w 82"/>
                <a:gd name="T91" fmla="*/ 61 h 96"/>
                <a:gd name="T92" fmla="*/ 27 w 82"/>
                <a:gd name="T93" fmla="*/ 55 h 96"/>
                <a:gd name="T94" fmla="*/ 21 w 82"/>
                <a:gd name="T95" fmla="*/ 35 h 96"/>
                <a:gd name="T96" fmla="*/ 16 w 82"/>
                <a:gd name="T97" fmla="*/ 42 h 96"/>
                <a:gd name="T98" fmla="*/ 42 w 82"/>
                <a:gd name="T99" fmla="*/ 68 h 96"/>
                <a:gd name="T100" fmla="*/ 60 w 82"/>
                <a:gd name="T101" fmla="*/ 60 h 96"/>
                <a:gd name="T102" fmla="*/ 67 w 82"/>
                <a:gd name="T103" fmla="*/ 3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2" h="96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7" y="0"/>
                    <a:pt x="52" y="2"/>
                    <a:pt x="56" y="6"/>
                  </a:cubicBezTo>
                  <a:cubicBezTo>
                    <a:pt x="59" y="9"/>
                    <a:pt x="62" y="14"/>
                    <a:pt x="62" y="20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0"/>
                    <a:pt x="67" y="20"/>
                    <a:pt x="6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2" y="35"/>
                    <a:pt x="82" y="35"/>
                    <a:pt x="82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52"/>
                    <a:pt x="73" y="61"/>
                    <a:pt x="67" y="67"/>
                  </a:cubicBezTo>
                  <a:cubicBezTo>
                    <a:pt x="61" y="72"/>
                    <a:pt x="54" y="76"/>
                    <a:pt x="47" y="77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28" y="76"/>
                    <a:pt x="21" y="72"/>
                    <a:pt x="16" y="67"/>
                  </a:cubicBezTo>
                  <a:cubicBezTo>
                    <a:pt x="10" y="61"/>
                    <a:pt x="6" y="52"/>
                    <a:pt x="6" y="42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4"/>
                    <a:pt x="24" y="9"/>
                    <a:pt x="27" y="6"/>
                  </a:cubicBezTo>
                  <a:cubicBezTo>
                    <a:pt x="31" y="2"/>
                    <a:pt x="36" y="0"/>
                    <a:pt x="42" y="0"/>
                  </a:cubicBezTo>
                  <a:close/>
                  <a:moveTo>
                    <a:pt x="50" y="12"/>
                  </a:moveTo>
                  <a:cubicBezTo>
                    <a:pt x="50" y="14"/>
                    <a:pt x="49" y="15"/>
                    <a:pt x="47" y="15"/>
                  </a:cubicBezTo>
                  <a:cubicBezTo>
                    <a:pt x="46" y="15"/>
                    <a:pt x="45" y="14"/>
                    <a:pt x="45" y="12"/>
                  </a:cubicBezTo>
                  <a:cubicBezTo>
                    <a:pt x="45" y="11"/>
                    <a:pt x="46" y="10"/>
                    <a:pt x="46" y="10"/>
                  </a:cubicBezTo>
                  <a:cubicBezTo>
                    <a:pt x="45" y="9"/>
                    <a:pt x="43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9" y="9"/>
                    <a:pt x="37" y="9"/>
                    <a:pt x="36" y="10"/>
                  </a:cubicBezTo>
                  <a:cubicBezTo>
                    <a:pt x="36" y="11"/>
                    <a:pt x="36" y="11"/>
                    <a:pt x="36" y="12"/>
                  </a:cubicBezTo>
                  <a:cubicBezTo>
                    <a:pt x="36" y="14"/>
                    <a:pt x="35" y="15"/>
                    <a:pt x="34" y="15"/>
                  </a:cubicBezTo>
                  <a:cubicBezTo>
                    <a:pt x="33" y="15"/>
                    <a:pt x="32" y="14"/>
                    <a:pt x="32" y="14"/>
                  </a:cubicBezTo>
                  <a:cubicBezTo>
                    <a:pt x="32" y="15"/>
                    <a:pt x="31" y="15"/>
                    <a:pt x="31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3" y="16"/>
                    <a:pt x="34" y="17"/>
                    <a:pt x="34" y="18"/>
                  </a:cubicBezTo>
                  <a:cubicBezTo>
                    <a:pt x="34" y="20"/>
                    <a:pt x="33" y="21"/>
                    <a:pt x="31" y="21"/>
                  </a:cubicBezTo>
                  <a:cubicBezTo>
                    <a:pt x="31" y="21"/>
                    <a:pt x="31" y="21"/>
                    <a:pt x="30" y="21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1"/>
                    <a:pt x="52" y="21"/>
                    <a:pt x="51" y="21"/>
                  </a:cubicBezTo>
                  <a:cubicBezTo>
                    <a:pt x="50" y="21"/>
                    <a:pt x="49" y="20"/>
                    <a:pt x="49" y="18"/>
                  </a:cubicBezTo>
                  <a:cubicBezTo>
                    <a:pt x="49" y="17"/>
                    <a:pt x="50" y="16"/>
                    <a:pt x="51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1" y="13"/>
                    <a:pt x="50" y="12"/>
                  </a:cubicBezTo>
                  <a:close/>
                  <a:moveTo>
                    <a:pt x="41" y="10"/>
                  </a:moveTo>
                  <a:cubicBezTo>
                    <a:pt x="39" y="10"/>
                    <a:pt x="38" y="11"/>
                    <a:pt x="38" y="12"/>
                  </a:cubicBezTo>
                  <a:cubicBezTo>
                    <a:pt x="38" y="14"/>
                    <a:pt x="39" y="15"/>
                    <a:pt x="41" y="15"/>
                  </a:cubicBezTo>
                  <a:cubicBezTo>
                    <a:pt x="42" y="15"/>
                    <a:pt x="43" y="14"/>
                    <a:pt x="43" y="12"/>
                  </a:cubicBezTo>
                  <a:cubicBezTo>
                    <a:pt x="43" y="11"/>
                    <a:pt x="42" y="10"/>
                    <a:pt x="41" y="10"/>
                  </a:cubicBezTo>
                  <a:close/>
                  <a:moveTo>
                    <a:pt x="44" y="16"/>
                  </a:moveTo>
                  <a:cubicBezTo>
                    <a:pt x="43" y="16"/>
                    <a:pt x="42" y="17"/>
                    <a:pt x="42" y="18"/>
                  </a:cubicBezTo>
                  <a:cubicBezTo>
                    <a:pt x="42" y="20"/>
                    <a:pt x="43" y="21"/>
                    <a:pt x="44" y="21"/>
                  </a:cubicBezTo>
                  <a:cubicBezTo>
                    <a:pt x="46" y="21"/>
                    <a:pt x="47" y="20"/>
                    <a:pt x="47" y="18"/>
                  </a:cubicBezTo>
                  <a:cubicBezTo>
                    <a:pt x="47" y="17"/>
                    <a:pt x="46" y="16"/>
                    <a:pt x="44" y="16"/>
                  </a:cubicBezTo>
                  <a:close/>
                  <a:moveTo>
                    <a:pt x="37" y="16"/>
                  </a:moveTo>
                  <a:cubicBezTo>
                    <a:pt x="36" y="16"/>
                    <a:pt x="35" y="17"/>
                    <a:pt x="35" y="18"/>
                  </a:cubicBezTo>
                  <a:cubicBezTo>
                    <a:pt x="35" y="20"/>
                    <a:pt x="36" y="21"/>
                    <a:pt x="37" y="21"/>
                  </a:cubicBezTo>
                  <a:cubicBezTo>
                    <a:pt x="39" y="21"/>
                    <a:pt x="40" y="20"/>
                    <a:pt x="40" y="18"/>
                  </a:cubicBezTo>
                  <a:cubicBezTo>
                    <a:pt x="40" y="17"/>
                    <a:pt x="39" y="16"/>
                    <a:pt x="37" y="16"/>
                  </a:cubicBezTo>
                  <a:close/>
                  <a:moveTo>
                    <a:pt x="48" y="22"/>
                  </a:moveTo>
                  <a:cubicBezTo>
                    <a:pt x="47" y="22"/>
                    <a:pt x="46" y="23"/>
                    <a:pt x="46" y="24"/>
                  </a:cubicBezTo>
                  <a:cubicBezTo>
                    <a:pt x="46" y="26"/>
                    <a:pt x="47" y="27"/>
                    <a:pt x="48" y="27"/>
                  </a:cubicBezTo>
                  <a:cubicBezTo>
                    <a:pt x="50" y="27"/>
                    <a:pt x="51" y="26"/>
                    <a:pt x="51" y="24"/>
                  </a:cubicBezTo>
                  <a:cubicBezTo>
                    <a:pt x="51" y="23"/>
                    <a:pt x="50" y="22"/>
                    <a:pt x="48" y="22"/>
                  </a:cubicBezTo>
                  <a:close/>
                  <a:moveTo>
                    <a:pt x="41" y="22"/>
                  </a:moveTo>
                  <a:cubicBezTo>
                    <a:pt x="40" y="22"/>
                    <a:pt x="39" y="23"/>
                    <a:pt x="39" y="24"/>
                  </a:cubicBezTo>
                  <a:cubicBezTo>
                    <a:pt x="39" y="26"/>
                    <a:pt x="40" y="27"/>
                    <a:pt x="41" y="27"/>
                  </a:cubicBezTo>
                  <a:cubicBezTo>
                    <a:pt x="43" y="27"/>
                    <a:pt x="44" y="26"/>
                    <a:pt x="44" y="24"/>
                  </a:cubicBezTo>
                  <a:cubicBezTo>
                    <a:pt x="44" y="23"/>
                    <a:pt x="43" y="22"/>
                    <a:pt x="41" y="22"/>
                  </a:cubicBezTo>
                  <a:close/>
                  <a:moveTo>
                    <a:pt x="34" y="22"/>
                  </a:moveTo>
                  <a:cubicBezTo>
                    <a:pt x="33" y="22"/>
                    <a:pt x="32" y="23"/>
                    <a:pt x="32" y="24"/>
                  </a:cubicBezTo>
                  <a:cubicBezTo>
                    <a:pt x="32" y="26"/>
                    <a:pt x="33" y="27"/>
                    <a:pt x="34" y="27"/>
                  </a:cubicBezTo>
                  <a:cubicBezTo>
                    <a:pt x="36" y="27"/>
                    <a:pt x="37" y="26"/>
                    <a:pt x="37" y="24"/>
                  </a:cubicBezTo>
                  <a:cubicBezTo>
                    <a:pt x="37" y="23"/>
                    <a:pt x="36" y="22"/>
                    <a:pt x="34" y="22"/>
                  </a:cubicBezTo>
                  <a:close/>
                  <a:moveTo>
                    <a:pt x="62" y="35"/>
                  </a:moveTo>
                  <a:cubicBezTo>
                    <a:pt x="62" y="40"/>
                    <a:pt x="62" y="40"/>
                    <a:pt x="62" y="40"/>
                  </a:cubicBezTo>
                  <a:cubicBezTo>
                    <a:pt x="62" y="46"/>
                    <a:pt x="59" y="51"/>
                    <a:pt x="56" y="55"/>
                  </a:cubicBezTo>
                  <a:cubicBezTo>
                    <a:pt x="52" y="58"/>
                    <a:pt x="47" y="61"/>
                    <a:pt x="42" y="61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36" y="61"/>
                    <a:pt x="31" y="58"/>
                    <a:pt x="27" y="55"/>
                  </a:cubicBezTo>
                  <a:cubicBezTo>
                    <a:pt x="24" y="51"/>
                    <a:pt x="21" y="46"/>
                    <a:pt x="21" y="40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9"/>
                    <a:pt x="18" y="56"/>
                    <a:pt x="23" y="60"/>
                  </a:cubicBezTo>
                  <a:cubicBezTo>
                    <a:pt x="28" y="65"/>
                    <a:pt x="34" y="68"/>
                    <a:pt x="42" y="68"/>
                  </a:cubicBezTo>
                  <a:cubicBezTo>
                    <a:pt x="42" y="68"/>
                    <a:pt x="42" y="68"/>
                    <a:pt x="42" y="68"/>
                  </a:cubicBezTo>
                  <a:cubicBezTo>
                    <a:pt x="49" y="68"/>
                    <a:pt x="55" y="65"/>
                    <a:pt x="60" y="60"/>
                  </a:cubicBezTo>
                  <a:cubicBezTo>
                    <a:pt x="65" y="56"/>
                    <a:pt x="67" y="49"/>
                    <a:pt x="67" y="42"/>
                  </a:cubicBezTo>
                  <a:cubicBezTo>
                    <a:pt x="67" y="35"/>
                    <a:pt x="67" y="35"/>
                    <a:pt x="67" y="35"/>
                  </a:cubicBezTo>
                  <a:lnTo>
                    <a:pt x="62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23273" y="3894196"/>
            <a:ext cx="724534" cy="724534"/>
            <a:chOff x="875113" y="3954177"/>
            <a:chExt cx="687003" cy="687003"/>
          </a:xfrm>
        </p:grpSpPr>
        <p:sp>
          <p:nvSpPr>
            <p:cNvPr id="9" name="Rectangle 8"/>
            <p:cNvSpPr/>
            <p:nvPr/>
          </p:nvSpPr>
          <p:spPr>
            <a:xfrm>
              <a:off x="875113" y="3954177"/>
              <a:ext cx="687003" cy="68700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1021105" y="4104940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TextBox 8"/>
          <p:cNvSpPr txBox="1"/>
          <p:nvPr/>
        </p:nvSpPr>
        <p:spPr>
          <a:xfrm>
            <a:off x="596727" y="447973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Objective Function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581E83D-024B-4851-9929-B42555F950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79" t="51991" r="10799" b="36141"/>
          <a:stretch/>
        </p:blipFill>
        <p:spPr>
          <a:xfrm>
            <a:off x="2266560" y="3063402"/>
            <a:ext cx="9488786" cy="92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53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923273" y="4927190"/>
            <a:ext cx="724534" cy="724534"/>
            <a:chOff x="875113" y="4924847"/>
            <a:chExt cx="687003" cy="687003"/>
          </a:xfrm>
        </p:grpSpPr>
        <p:sp>
          <p:nvSpPr>
            <p:cNvPr id="10" name="Rectangle 9"/>
            <p:cNvSpPr/>
            <p:nvPr/>
          </p:nvSpPr>
          <p:spPr>
            <a:xfrm>
              <a:off x="875113" y="4924847"/>
              <a:ext cx="687003" cy="68700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019196" y="5093738"/>
              <a:ext cx="389292" cy="349219"/>
            </a:xfrm>
            <a:custGeom>
              <a:avLst/>
              <a:gdLst>
                <a:gd name="T0" fmla="*/ 10 w 95"/>
                <a:gd name="T1" fmla="*/ 0 h 85"/>
                <a:gd name="T2" fmla="*/ 85 w 95"/>
                <a:gd name="T3" fmla="*/ 0 h 85"/>
                <a:gd name="T4" fmla="*/ 95 w 95"/>
                <a:gd name="T5" fmla="*/ 10 h 85"/>
                <a:gd name="T6" fmla="*/ 95 w 95"/>
                <a:gd name="T7" fmla="*/ 76 h 85"/>
                <a:gd name="T8" fmla="*/ 85 w 95"/>
                <a:gd name="T9" fmla="*/ 85 h 85"/>
                <a:gd name="T10" fmla="*/ 10 w 95"/>
                <a:gd name="T11" fmla="*/ 85 h 85"/>
                <a:gd name="T12" fmla="*/ 0 w 95"/>
                <a:gd name="T13" fmla="*/ 76 h 85"/>
                <a:gd name="T14" fmla="*/ 0 w 95"/>
                <a:gd name="T15" fmla="*/ 10 h 85"/>
                <a:gd name="T16" fmla="*/ 10 w 95"/>
                <a:gd name="T17" fmla="*/ 0 h 85"/>
                <a:gd name="T18" fmla="*/ 48 w 95"/>
                <a:gd name="T19" fmla="*/ 38 h 85"/>
                <a:gd name="T20" fmla="*/ 43 w 95"/>
                <a:gd name="T21" fmla="*/ 44 h 85"/>
                <a:gd name="T22" fmla="*/ 48 w 95"/>
                <a:gd name="T23" fmla="*/ 50 h 85"/>
                <a:gd name="T24" fmla="*/ 54 w 95"/>
                <a:gd name="T25" fmla="*/ 44 h 85"/>
                <a:gd name="T26" fmla="*/ 48 w 95"/>
                <a:gd name="T27" fmla="*/ 38 h 85"/>
                <a:gd name="T28" fmla="*/ 42 w 95"/>
                <a:gd name="T29" fmla="*/ 36 h 85"/>
                <a:gd name="T30" fmla="*/ 48 w 95"/>
                <a:gd name="T31" fmla="*/ 34 h 85"/>
                <a:gd name="T32" fmla="*/ 54 w 95"/>
                <a:gd name="T33" fmla="*/ 36 h 85"/>
                <a:gd name="T34" fmla="*/ 57 w 95"/>
                <a:gd name="T35" fmla="*/ 30 h 85"/>
                <a:gd name="T36" fmla="*/ 64 w 95"/>
                <a:gd name="T37" fmla="*/ 19 h 85"/>
                <a:gd name="T38" fmla="*/ 48 w 95"/>
                <a:gd name="T39" fmla="*/ 14 h 85"/>
                <a:gd name="T40" fmla="*/ 33 w 95"/>
                <a:gd name="T41" fmla="*/ 19 h 85"/>
                <a:gd name="T42" fmla="*/ 39 w 95"/>
                <a:gd name="T43" fmla="*/ 30 h 85"/>
                <a:gd name="T44" fmla="*/ 42 w 95"/>
                <a:gd name="T45" fmla="*/ 36 h 85"/>
                <a:gd name="T46" fmla="*/ 58 w 95"/>
                <a:gd name="T47" fmla="*/ 43 h 85"/>
                <a:gd name="T48" fmla="*/ 57 w 95"/>
                <a:gd name="T49" fmla="*/ 49 h 85"/>
                <a:gd name="T50" fmla="*/ 53 w 95"/>
                <a:gd name="T51" fmla="*/ 53 h 85"/>
                <a:gd name="T52" fmla="*/ 56 w 95"/>
                <a:gd name="T53" fmla="*/ 59 h 85"/>
                <a:gd name="T54" fmla="*/ 62 w 95"/>
                <a:gd name="T55" fmla="*/ 70 h 85"/>
                <a:gd name="T56" fmla="*/ 74 w 95"/>
                <a:gd name="T57" fmla="*/ 59 h 85"/>
                <a:gd name="T58" fmla="*/ 78 w 95"/>
                <a:gd name="T59" fmla="*/ 43 h 85"/>
                <a:gd name="T60" fmla="*/ 65 w 95"/>
                <a:gd name="T61" fmla="*/ 43 h 85"/>
                <a:gd name="T62" fmla="*/ 58 w 95"/>
                <a:gd name="T63" fmla="*/ 43 h 85"/>
                <a:gd name="T64" fmla="*/ 44 w 95"/>
                <a:gd name="T65" fmla="*/ 53 h 85"/>
                <a:gd name="T66" fmla="*/ 40 w 95"/>
                <a:gd name="T67" fmla="*/ 49 h 85"/>
                <a:gd name="T68" fmla="*/ 38 w 95"/>
                <a:gd name="T69" fmla="*/ 43 h 85"/>
                <a:gd name="T70" fmla="*/ 31 w 95"/>
                <a:gd name="T71" fmla="*/ 43 h 85"/>
                <a:gd name="T72" fmla="*/ 19 w 95"/>
                <a:gd name="T73" fmla="*/ 43 h 85"/>
                <a:gd name="T74" fmla="*/ 23 w 95"/>
                <a:gd name="T75" fmla="*/ 59 h 85"/>
                <a:gd name="T76" fmla="*/ 34 w 95"/>
                <a:gd name="T77" fmla="*/ 70 h 85"/>
                <a:gd name="T78" fmla="*/ 41 w 95"/>
                <a:gd name="T79" fmla="*/ 59 h 85"/>
                <a:gd name="T80" fmla="*/ 44 w 95"/>
                <a:gd name="T81" fmla="*/ 5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5" h="85">
                  <a:moveTo>
                    <a:pt x="10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90" y="0"/>
                    <a:pt x="95" y="4"/>
                    <a:pt x="95" y="10"/>
                  </a:cubicBezTo>
                  <a:cubicBezTo>
                    <a:pt x="95" y="76"/>
                    <a:pt x="95" y="76"/>
                    <a:pt x="95" y="76"/>
                  </a:cubicBezTo>
                  <a:cubicBezTo>
                    <a:pt x="95" y="81"/>
                    <a:pt x="90" y="85"/>
                    <a:pt x="85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5" y="85"/>
                    <a:pt x="0" y="81"/>
                    <a:pt x="0" y="7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lose/>
                  <a:moveTo>
                    <a:pt x="48" y="38"/>
                  </a:moveTo>
                  <a:cubicBezTo>
                    <a:pt x="45" y="38"/>
                    <a:pt x="43" y="41"/>
                    <a:pt x="43" y="44"/>
                  </a:cubicBezTo>
                  <a:cubicBezTo>
                    <a:pt x="43" y="47"/>
                    <a:pt x="45" y="50"/>
                    <a:pt x="48" y="50"/>
                  </a:cubicBezTo>
                  <a:cubicBezTo>
                    <a:pt x="51" y="50"/>
                    <a:pt x="54" y="47"/>
                    <a:pt x="54" y="44"/>
                  </a:cubicBezTo>
                  <a:cubicBezTo>
                    <a:pt x="54" y="41"/>
                    <a:pt x="51" y="38"/>
                    <a:pt x="48" y="38"/>
                  </a:cubicBezTo>
                  <a:close/>
                  <a:moveTo>
                    <a:pt x="42" y="36"/>
                  </a:moveTo>
                  <a:cubicBezTo>
                    <a:pt x="44" y="35"/>
                    <a:pt x="46" y="34"/>
                    <a:pt x="48" y="34"/>
                  </a:cubicBezTo>
                  <a:cubicBezTo>
                    <a:pt x="50" y="34"/>
                    <a:pt x="52" y="35"/>
                    <a:pt x="54" y="36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59" y="16"/>
                    <a:pt x="54" y="14"/>
                    <a:pt x="48" y="14"/>
                  </a:cubicBezTo>
                  <a:cubicBezTo>
                    <a:pt x="43" y="14"/>
                    <a:pt x="37" y="16"/>
                    <a:pt x="33" y="1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2" y="36"/>
                    <a:pt x="42" y="36"/>
                    <a:pt x="42" y="36"/>
                  </a:cubicBezTo>
                  <a:close/>
                  <a:moveTo>
                    <a:pt x="58" y="43"/>
                  </a:moveTo>
                  <a:cubicBezTo>
                    <a:pt x="58" y="45"/>
                    <a:pt x="58" y="47"/>
                    <a:pt x="57" y="49"/>
                  </a:cubicBezTo>
                  <a:cubicBezTo>
                    <a:pt x="56" y="51"/>
                    <a:pt x="54" y="52"/>
                    <a:pt x="53" y="53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7" y="67"/>
                    <a:pt x="71" y="64"/>
                    <a:pt x="74" y="59"/>
                  </a:cubicBezTo>
                  <a:cubicBezTo>
                    <a:pt x="77" y="54"/>
                    <a:pt x="78" y="48"/>
                    <a:pt x="78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58" y="43"/>
                    <a:pt x="58" y="43"/>
                    <a:pt x="58" y="43"/>
                  </a:cubicBezTo>
                  <a:close/>
                  <a:moveTo>
                    <a:pt x="44" y="53"/>
                  </a:moveTo>
                  <a:cubicBezTo>
                    <a:pt x="42" y="52"/>
                    <a:pt x="41" y="51"/>
                    <a:pt x="40" y="49"/>
                  </a:cubicBezTo>
                  <a:cubicBezTo>
                    <a:pt x="39" y="47"/>
                    <a:pt x="38" y="45"/>
                    <a:pt x="38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9"/>
                    <a:pt x="20" y="54"/>
                    <a:pt x="23" y="59"/>
                  </a:cubicBezTo>
                  <a:cubicBezTo>
                    <a:pt x="26" y="64"/>
                    <a:pt x="30" y="68"/>
                    <a:pt x="34" y="70"/>
                  </a:cubicBezTo>
                  <a:cubicBezTo>
                    <a:pt x="41" y="59"/>
                    <a:pt x="41" y="59"/>
                    <a:pt x="41" y="59"/>
                  </a:cubicBezTo>
                  <a:lnTo>
                    <a:pt x="44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23273" y="1828206"/>
            <a:ext cx="724534" cy="724534"/>
            <a:chOff x="875113" y="2012837"/>
            <a:chExt cx="687003" cy="687003"/>
          </a:xfrm>
        </p:grpSpPr>
        <p:sp>
          <p:nvSpPr>
            <p:cNvPr id="7" name="Rectangle 6"/>
            <p:cNvSpPr/>
            <p:nvPr/>
          </p:nvSpPr>
          <p:spPr>
            <a:xfrm>
              <a:off x="875113" y="2012837"/>
              <a:ext cx="687003" cy="68700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045913" y="2205582"/>
              <a:ext cx="345401" cy="301511"/>
            </a:xfrm>
            <a:custGeom>
              <a:avLst/>
              <a:gdLst>
                <a:gd name="T0" fmla="*/ 18 w 84"/>
                <a:gd name="T1" fmla="*/ 0 h 73"/>
                <a:gd name="T2" fmla="*/ 26 w 84"/>
                <a:gd name="T3" fmla="*/ 7 h 73"/>
                <a:gd name="T4" fmla="*/ 10 w 84"/>
                <a:gd name="T5" fmla="*/ 7 h 73"/>
                <a:gd name="T6" fmla="*/ 18 w 84"/>
                <a:gd name="T7" fmla="*/ 0 h 73"/>
                <a:gd name="T8" fmla="*/ 49 w 84"/>
                <a:gd name="T9" fmla="*/ 15 h 73"/>
                <a:gd name="T10" fmla="*/ 67 w 84"/>
                <a:gd name="T11" fmla="*/ 22 h 73"/>
                <a:gd name="T12" fmla="*/ 75 w 84"/>
                <a:gd name="T13" fmla="*/ 41 h 73"/>
                <a:gd name="T14" fmla="*/ 67 w 84"/>
                <a:gd name="T15" fmla="*/ 60 h 73"/>
                <a:gd name="T16" fmla="*/ 49 w 84"/>
                <a:gd name="T17" fmla="*/ 67 h 73"/>
                <a:gd name="T18" fmla="*/ 30 w 84"/>
                <a:gd name="T19" fmla="*/ 60 h 73"/>
                <a:gd name="T20" fmla="*/ 22 w 84"/>
                <a:gd name="T21" fmla="*/ 41 h 73"/>
                <a:gd name="T22" fmla="*/ 30 w 84"/>
                <a:gd name="T23" fmla="*/ 22 h 73"/>
                <a:gd name="T24" fmla="*/ 49 w 84"/>
                <a:gd name="T25" fmla="*/ 15 h 73"/>
                <a:gd name="T26" fmla="*/ 45 w 84"/>
                <a:gd name="T27" fmla="*/ 28 h 73"/>
                <a:gd name="T28" fmla="*/ 35 w 84"/>
                <a:gd name="T29" fmla="*/ 33 h 73"/>
                <a:gd name="T30" fmla="*/ 36 w 84"/>
                <a:gd name="T31" fmla="*/ 44 h 73"/>
                <a:gd name="T32" fmla="*/ 44 w 84"/>
                <a:gd name="T33" fmla="*/ 38 h 73"/>
                <a:gd name="T34" fmla="*/ 45 w 84"/>
                <a:gd name="T35" fmla="*/ 28 h 73"/>
                <a:gd name="T36" fmla="*/ 62 w 84"/>
                <a:gd name="T37" fmla="*/ 28 h 73"/>
                <a:gd name="T38" fmla="*/ 49 w 84"/>
                <a:gd name="T39" fmla="*/ 23 h 73"/>
                <a:gd name="T40" fmla="*/ 36 w 84"/>
                <a:gd name="T41" fmla="*/ 28 h 73"/>
                <a:gd name="T42" fmla="*/ 31 w 84"/>
                <a:gd name="T43" fmla="*/ 41 h 73"/>
                <a:gd name="T44" fmla="*/ 36 w 84"/>
                <a:gd name="T45" fmla="*/ 54 h 73"/>
                <a:gd name="T46" fmla="*/ 49 w 84"/>
                <a:gd name="T47" fmla="*/ 59 h 73"/>
                <a:gd name="T48" fmla="*/ 62 w 84"/>
                <a:gd name="T49" fmla="*/ 54 h 73"/>
                <a:gd name="T50" fmla="*/ 67 w 84"/>
                <a:gd name="T51" fmla="*/ 41 h 73"/>
                <a:gd name="T52" fmla="*/ 62 w 84"/>
                <a:gd name="T53" fmla="*/ 28 h 73"/>
                <a:gd name="T54" fmla="*/ 35 w 84"/>
                <a:gd name="T55" fmla="*/ 0 h 73"/>
                <a:gd name="T56" fmla="*/ 29 w 84"/>
                <a:gd name="T57" fmla="*/ 11 h 73"/>
                <a:gd name="T58" fmla="*/ 9 w 84"/>
                <a:gd name="T59" fmla="*/ 11 h 73"/>
                <a:gd name="T60" fmla="*/ 0 w 84"/>
                <a:gd name="T61" fmla="*/ 21 h 73"/>
                <a:gd name="T62" fmla="*/ 0 w 84"/>
                <a:gd name="T63" fmla="*/ 63 h 73"/>
                <a:gd name="T64" fmla="*/ 9 w 84"/>
                <a:gd name="T65" fmla="*/ 73 h 73"/>
                <a:gd name="T66" fmla="*/ 74 w 84"/>
                <a:gd name="T67" fmla="*/ 73 h 73"/>
                <a:gd name="T68" fmla="*/ 84 w 84"/>
                <a:gd name="T69" fmla="*/ 63 h 73"/>
                <a:gd name="T70" fmla="*/ 84 w 84"/>
                <a:gd name="T71" fmla="*/ 21 h 73"/>
                <a:gd name="T72" fmla="*/ 74 w 84"/>
                <a:gd name="T73" fmla="*/ 11 h 73"/>
                <a:gd name="T74" fmla="*/ 71 w 84"/>
                <a:gd name="T75" fmla="*/ 11 h 73"/>
                <a:gd name="T76" fmla="*/ 64 w 84"/>
                <a:gd name="T77" fmla="*/ 0 h 73"/>
                <a:gd name="T78" fmla="*/ 35 w 84"/>
                <a:gd name="T7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73">
                  <a:moveTo>
                    <a:pt x="18" y="0"/>
                  </a:moveTo>
                  <a:cubicBezTo>
                    <a:pt x="22" y="0"/>
                    <a:pt x="25" y="3"/>
                    <a:pt x="26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4" y="0"/>
                    <a:pt x="18" y="0"/>
                  </a:cubicBezTo>
                  <a:close/>
                  <a:moveTo>
                    <a:pt x="49" y="15"/>
                  </a:moveTo>
                  <a:cubicBezTo>
                    <a:pt x="56" y="15"/>
                    <a:pt x="63" y="18"/>
                    <a:pt x="67" y="22"/>
                  </a:cubicBezTo>
                  <a:cubicBezTo>
                    <a:pt x="72" y="27"/>
                    <a:pt x="75" y="34"/>
                    <a:pt x="75" y="41"/>
                  </a:cubicBezTo>
                  <a:cubicBezTo>
                    <a:pt x="75" y="48"/>
                    <a:pt x="72" y="55"/>
                    <a:pt x="67" y="60"/>
                  </a:cubicBezTo>
                  <a:cubicBezTo>
                    <a:pt x="63" y="64"/>
                    <a:pt x="56" y="67"/>
                    <a:pt x="49" y="67"/>
                  </a:cubicBezTo>
                  <a:cubicBezTo>
                    <a:pt x="41" y="67"/>
                    <a:pt x="35" y="64"/>
                    <a:pt x="30" y="60"/>
                  </a:cubicBezTo>
                  <a:cubicBezTo>
                    <a:pt x="25" y="55"/>
                    <a:pt x="22" y="48"/>
                    <a:pt x="22" y="41"/>
                  </a:cubicBezTo>
                  <a:cubicBezTo>
                    <a:pt x="22" y="34"/>
                    <a:pt x="25" y="27"/>
                    <a:pt x="30" y="22"/>
                  </a:cubicBezTo>
                  <a:cubicBezTo>
                    <a:pt x="35" y="18"/>
                    <a:pt x="41" y="15"/>
                    <a:pt x="49" y="15"/>
                  </a:cubicBezTo>
                  <a:close/>
                  <a:moveTo>
                    <a:pt x="45" y="28"/>
                  </a:moveTo>
                  <a:cubicBezTo>
                    <a:pt x="42" y="26"/>
                    <a:pt x="37" y="28"/>
                    <a:pt x="35" y="33"/>
                  </a:cubicBezTo>
                  <a:cubicBezTo>
                    <a:pt x="32" y="37"/>
                    <a:pt x="33" y="42"/>
                    <a:pt x="36" y="44"/>
                  </a:cubicBezTo>
                  <a:cubicBezTo>
                    <a:pt x="40" y="46"/>
                    <a:pt x="41" y="42"/>
                    <a:pt x="44" y="38"/>
                  </a:cubicBezTo>
                  <a:cubicBezTo>
                    <a:pt x="46" y="33"/>
                    <a:pt x="49" y="30"/>
                    <a:pt x="45" y="28"/>
                  </a:cubicBezTo>
                  <a:close/>
                  <a:moveTo>
                    <a:pt x="62" y="28"/>
                  </a:moveTo>
                  <a:cubicBezTo>
                    <a:pt x="58" y="25"/>
                    <a:pt x="54" y="23"/>
                    <a:pt x="49" y="23"/>
                  </a:cubicBezTo>
                  <a:cubicBezTo>
                    <a:pt x="44" y="23"/>
                    <a:pt x="39" y="25"/>
                    <a:pt x="36" y="28"/>
                  </a:cubicBezTo>
                  <a:cubicBezTo>
                    <a:pt x="33" y="31"/>
                    <a:pt x="31" y="36"/>
                    <a:pt x="31" y="41"/>
                  </a:cubicBezTo>
                  <a:cubicBezTo>
                    <a:pt x="31" y="46"/>
                    <a:pt x="33" y="50"/>
                    <a:pt x="36" y="54"/>
                  </a:cubicBezTo>
                  <a:cubicBezTo>
                    <a:pt x="39" y="57"/>
                    <a:pt x="44" y="59"/>
                    <a:pt x="49" y="59"/>
                  </a:cubicBezTo>
                  <a:cubicBezTo>
                    <a:pt x="54" y="59"/>
                    <a:pt x="58" y="57"/>
                    <a:pt x="62" y="54"/>
                  </a:cubicBezTo>
                  <a:cubicBezTo>
                    <a:pt x="65" y="50"/>
                    <a:pt x="67" y="46"/>
                    <a:pt x="67" y="41"/>
                  </a:cubicBezTo>
                  <a:cubicBezTo>
                    <a:pt x="67" y="36"/>
                    <a:pt x="65" y="31"/>
                    <a:pt x="62" y="28"/>
                  </a:cubicBezTo>
                  <a:close/>
                  <a:moveTo>
                    <a:pt x="35" y="0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4" y="11"/>
                    <a:pt x="0" y="15"/>
                    <a:pt x="0" y="2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9"/>
                    <a:pt x="4" y="73"/>
                    <a:pt x="9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9" y="73"/>
                    <a:pt x="84" y="69"/>
                    <a:pt x="84" y="6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4" y="15"/>
                    <a:pt x="79" y="11"/>
                    <a:pt x="74" y="11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23273" y="2861201"/>
            <a:ext cx="724534" cy="724534"/>
            <a:chOff x="875113" y="2983507"/>
            <a:chExt cx="687003" cy="687003"/>
          </a:xfrm>
        </p:grpSpPr>
        <p:sp>
          <p:nvSpPr>
            <p:cNvPr id="8" name="Rectangle 7"/>
            <p:cNvSpPr/>
            <p:nvPr/>
          </p:nvSpPr>
          <p:spPr>
            <a:xfrm>
              <a:off x="875113" y="2983507"/>
              <a:ext cx="687003" cy="6870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1045913" y="3129499"/>
              <a:ext cx="337768" cy="395018"/>
            </a:xfrm>
            <a:custGeom>
              <a:avLst/>
              <a:gdLst>
                <a:gd name="T0" fmla="*/ 42 w 82"/>
                <a:gd name="T1" fmla="*/ 0 h 96"/>
                <a:gd name="T2" fmla="*/ 62 w 82"/>
                <a:gd name="T3" fmla="*/ 20 h 96"/>
                <a:gd name="T4" fmla="*/ 67 w 82"/>
                <a:gd name="T5" fmla="*/ 28 h 96"/>
                <a:gd name="T6" fmla="*/ 77 w 82"/>
                <a:gd name="T7" fmla="*/ 20 h 96"/>
                <a:gd name="T8" fmla="*/ 82 w 82"/>
                <a:gd name="T9" fmla="*/ 28 h 96"/>
                <a:gd name="T10" fmla="*/ 77 w 82"/>
                <a:gd name="T11" fmla="*/ 35 h 96"/>
                <a:gd name="T12" fmla="*/ 67 w 82"/>
                <a:gd name="T13" fmla="*/ 67 h 96"/>
                <a:gd name="T14" fmla="*/ 47 w 82"/>
                <a:gd name="T15" fmla="*/ 85 h 96"/>
                <a:gd name="T16" fmla="*/ 67 w 82"/>
                <a:gd name="T17" fmla="*/ 96 h 96"/>
                <a:gd name="T18" fmla="*/ 17 w 82"/>
                <a:gd name="T19" fmla="*/ 85 h 96"/>
                <a:gd name="T20" fmla="*/ 35 w 82"/>
                <a:gd name="T21" fmla="*/ 77 h 96"/>
                <a:gd name="T22" fmla="*/ 6 w 82"/>
                <a:gd name="T23" fmla="*/ 42 h 96"/>
                <a:gd name="T24" fmla="*/ 0 w 82"/>
                <a:gd name="T25" fmla="*/ 35 h 96"/>
                <a:gd name="T26" fmla="*/ 6 w 82"/>
                <a:gd name="T27" fmla="*/ 28 h 96"/>
                <a:gd name="T28" fmla="*/ 16 w 82"/>
                <a:gd name="T29" fmla="*/ 20 h 96"/>
                <a:gd name="T30" fmla="*/ 21 w 82"/>
                <a:gd name="T31" fmla="*/ 28 h 96"/>
                <a:gd name="T32" fmla="*/ 27 w 82"/>
                <a:gd name="T33" fmla="*/ 6 h 96"/>
                <a:gd name="T34" fmla="*/ 50 w 82"/>
                <a:gd name="T35" fmla="*/ 12 h 96"/>
                <a:gd name="T36" fmla="*/ 45 w 82"/>
                <a:gd name="T37" fmla="*/ 12 h 96"/>
                <a:gd name="T38" fmla="*/ 42 w 82"/>
                <a:gd name="T39" fmla="*/ 9 h 96"/>
                <a:gd name="T40" fmla="*/ 36 w 82"/>
                <a:gd name="T41" fmla="*/ 10 h 96"/>
                <a:gd name="T42" fmla="*/ 34 w 82"/>
                <a:gd name="T43" fmla="*/ 15 h 96"/>
                <a:gd name="T44" fmla="*/ 31 w 82"/>
                <a:gd name="T45" fmla="*/ 16 h 96"/>
                <a:gd name="T46" fmla="*/ 34 w 82"/>
                <a:gd name="T47" fmla="*/ 18 h 96"/>
                <a:gd name="T48" fmla="*/ 30 w 82"/>
                <a:gd name="T49" fmla="*/ 21 h 96"/>
                <a:gd name="T50" fmla="*/ 53 w 82"/>
                <a:gd name="T51" fmla="*/ 28 h 96"/>
                <a:gd name="T52" fmla="*/ 51 w 82"/>
                <a:gd name="T53" fmla="*/ 21 h 96"/>
                <a:gd name="T54" fmla="*/ 51 w 82"/>
                <a:gd name="T55" fmla="*/ 16 h 96"/>
                <a:gd name="T56" fmla="*/ 50 w 82"/>
                <a:gd name="T57" fmla="*/ 12 h 96"/>
                <a:gd name="T58" fmla="*/ 38 w 82"/>
                <a:gd name="T59" fmla="*/ 12 h 96"/>
                <a:gd name="T60" fmla="*/ 43 w 82"/>
                <a:gd name="T61" fmla="*/ 12 h 96"/>
                <a:gd name="T62" fmla="*/ 44 w 82"/>
                <a:gd name="T63" fmla="*/ 16 h 96"/>
                <a:gd name="T64" fmla="*/ 44 w 82"/>
                <a:gd name="T65" fmla="*/ 21 h 96"/>
                <a:gd name="T66" fmla="*/ 44 w 82"/>
                <a:gd name="T67" fmla="*/ 16 h 96"/>
                <a:gd name="T68" fmla="*/ 35 w 82"/>
                <a:gd name="T69" fmla="*/ 18 h 96"/>
                <a:gd name="T70" fmla="*/ 40 w 82"/>
                <a:gd name="T71" fmla="*/ 18 h 96"/>
                <a:gd name="T72" fmla="*/ 48 w 82"/>
                <a:gd name="T73" fmla="*/ 22 h 96"/>
                <a:gd name="T74" fmla="*/ 48 w 82"/>
                <a:gd name="T75" fmla="*/ 27 h 96"/>
                <a:gd name="T76" fmla="*/ 48 w 82"/>
                <a:gd name="T77" fmla="*/ 22 h 96"/>
                <a:gd name="T78" fmla="*/ 39 w 82"/>
                <a:gd name="T79" fmla="*/ 24 h 96"/>
                <a:gd name="T80" fmla="*/ 44 w 82"/>
                <a:gd name="T81" fmla="*/ 24 h 96"/>
                <a:gd name="T82" fmla="*/ 34 w 82"/>
                <a:gd name="T83" fmla="*/ 22 h 96"/>
                <a:gd name="T84" fmla="*/ 34 w 82"/>
                <a:gd name="T85" fmla="*/ 27 h 96"/>
                <a:gd name="T86" fmla="*/ 34 w 82"/>
                <a:gd name="T87" fmla="*/ 22 h 96"/>
                <a:gd name="T88" fmla="*/ 62 w 82"/>
                <a:gd name="T89" fmla="*/ 40 h 96"/>
                <a:gd name="T90" fmla="*/ 42 w 82"/>
                <a:gd name="T91" fmla="*/ 61 h 96"/>
                <a:gd name="T92" fmla="*/ 27 w 82"/>
                <a:gd name="T93" fmla="*/ 55 h 96"/>
                <a:gd name="T94" fmla="*/ 21 w 82"/>
                <a:gd name="T95" fmla="*/ 35 h 96"/>
                <a:gd name="T96" fmla="*/ 16 w 82"/>
                <a:gd name="T97" fmla="*/ 42 h 96"/>
                <a:gd name="T98" fmla="*/ 42 w 82"/>
                <a:gd name="T99" fmla="*/ 68 h 96"/>
                <a:gd name="T100" fmla="*/ 60 w 82"/>
                <a:gd name="T101" fmla="*/ 60 h 96"/>
                <a:gd name="T102" fmla="*/ 67 w 82"/>
                <a:gd name="T103" fmla="*/ 3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2" h="96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7" y="0"/>
                    <a:pt x="52" y="2"/>
                    <a:pt x="56" y="6"/>
                  </a:cubicBezTo>
                  <a:cubicBezTo>
                    <a:pt x="59" y="9"/>
                    <a:pt x="62" y="14"/>
                    <a:pt x="62" y="20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0"/>
                    <a:pt x="67" y="20"/>
                    <a:pt x="6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2" y="35"/>
                    <a:pt x="82" y="35"/>
                    <a:pt x="82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52"/>
                    <a:pt x="73" y="61"/>
                    <a:pt x="67" y="67"/>
                  </a:cubicBezTo>
                  <a:cubicBezTo>
                    <a:pt x="61" y="72"/>
                    <a:pt x="54" y="76"/>
                    <a:pt x="47" y="77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28" y="76"/>
                    <a:pt x="21" y="72"/>
                    <a:pt x="16" y="67"/>
                  </a:cubicBezTo>
                  <a:cubicBezTo>
                    <a:pt x="10" y="61"/>
                    <a:pt x="6" y="52"/>
                    <a:pt x="6" y="42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4"/>
                    <a:pt x="24" y="9"/>
                    <a:pt x="27" y="6"/>
                  </a:cubicBezTo>
                  <a:cubicBezTo>
                    <a:pt x="31" y="2"/>
                    <a:pt x="36" y="0"/>
                    <a:pt x="42" y="0"/>
                  </a:cubicBezTo>
                  <a:close/>
                  <a:moveTo>
                    <a:pt x="50" y="12"/>
                  </a:moveTo>
                  <a:cubicBezTo>
                    <a:pt x="50" y="14"/>
                    <a:pt x="49" y="15"/>
                    <a:pt x="47" y="15"/>
                  </a:cubicBezTo>
                  <a:cubicBezTo>
                    <a:pt x="46" y="15"/>
                    <a:pt x="45" y="14"/>
                    <a:pt x="45" y="12"/>
                  </a:cubicBezTo>
                  <a:cubicBezTo>
                    <a:pt x="45" y="11"/>
                    <a:pt x="46" y="10"/>
                    <a:pt x="46" y="10"/>
                  </a:cubicBezTo>
                  <a:cubicBezTo>
                    <a:pt x="45" y="9"/>
                    <a:pt x="43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9" y="9"/>
                    <a:pt x="37" y="9"/>
                    <a:pt x="36" y="10"/>
                  </a:cubicBezTo>
                  <a:cubicBezTo>
                    <a:pt x="36" y="11"/>
                    <a:pt x="36" y="11"/>
                    <a:pt x="36" y="12"/>
                  </a:cubicBezTo>
                  <a:cubicBezTo>
                    <a:pt x="36" y="14"/>
                    <a:pt x="35" y="15"/>
                    <a:pt x="34" y="15"/>
                  </a:cubicBezTo>
                  <a:cubicBezTo>
                    <a:pt x="33" y="15"/>
                    <a:pt x="32" y="14"/>
                    <a:pt x="32" y="14"/>
                  </a:cubicBezTo>
                  <a:cubicBezTo>
                    <a:pt x="32" y="15"/>
                    <a:pt x="31" y="15"/>
                    <a:pt x="31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3" y="16"/>
                    <a:pt x="34" y="17"/>
                    <a:pt x="34" y="18"/>
                  </a:cubicBezTo>
                  <a:cubicBezTo>
                    <a:pt x="34" y="20"/>
                    <a:pt x="33" y="21"/>
                    <a:pt x="31" y="21"/>
                  </a:cubicBezTo>
                  <a:cubicBezTo>
                    <a:pt x="31" y="21"/>
                    <a:pt x="31" y="21"/>
                    <a:pt x="30" y="21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1"/>
                    <a:pt x="52" y="21"/>
                    <a:pt x="51" y="21"/>
                  </a:cubicBezTo>
                  <a:cubicBezTo>
                    <a:pt x="50" y="21"/>
                    <a:pt x="49" y="20"/>
                    <a:pt x="49" y="18"/>
                  </a:cubicBezTo>
                  <a:cubicBezTo>
                    <a:pt x="49" y="17"/>
                    <a:pt x="50" y="16"/>
                    <a:pt x="51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1" y="13"/>
                    <a:pt x="50" y="12"/>
                  </a:cubicBezTo>
                  <a:close/>
                  <a:moveTo>
                    <a:pt x="41" y="10"/>
                  </a:moveTo>
                  <a:cubicBezTo>
                    <a:pt x="39" y="10"/>
                    <a:pt x="38" y="11"/>
                    <a:pt x="38" y="12"/>
                  </a:cubicBezTo>
                  <a:cubicBezTo>
                    <a:pt x="38" y="14"/>
                    <a:pt x="39" y="15"/>
                    <a:pt x="41" y="15"/>
                  </a:cubicBezTo>
                  <a:cubicBezTo>
                    <a:pt x="42" y="15"/>
                    <a:pt x="43" y="14"/>
                    <a:pt x="43" y="12"/>
                  </a:cubicBezTo>
                  <a:cubicBezTo>
                    <a:pt x="43" y="11"/>
                    <a:pt x="42" y="10"/>
                    <a:pt x="41" y="10"/>
                  </a:cubicBezTo>
                  <a:close/>
                  <a:moveTo>
                    <a:pt x="44" y="16"/>
                  </a:moveTo>
                  <a:cubicBezTo>
                    <a:pt x="43" y="16"/>
                    <a:pt x="42" y="17"/>
                    <a:pt x="42" y="18"/>
                  </a:cubicBezTo>
                  <a:cubicBezTo>
                    <a:pt x="42" y="20"/>
                    <a:pt x="43" y="21"/>
                    <a:pt x="44" y="21"/>
                  </a:cubicBezTo>
                  <a:cubicBezTo>
                    <a:pt x="46" y="21"/>
                    <a:pt x="47" y="20"/>
                    <a:pt x="47" y="18"/>
                  </a:cubicBezTo>
                  <a:cubicBezTo>
                    <a:pt x="47" y="17"/>
                    <a:pt x="46" y="16"/>
                    <a:pt x="44" y="16"/>
                  </a:cubicBezTo>
                  <a:close/>
                  <a:moveTo>
                    <a:pt x="37" y="16"/>
                  </a:moveTo>
                  <a:cubicBezTo>
                    <a:pt x="36" y="16"/>
                    <a:pt x="35" y="17"/>
                    <a:pt x="35" y="18"/>
                  </a:cubicBezTo>
                  <a:cubicBezTo>
                    <a:pt x="35" y="20"/>
                    <a:pt x="36" y="21"/>
                    <a:pt x="37" y="21"/>
                  </a:cubicBezTo>
                  <a:cubicBezTo>
                    <a:pt x="39" y="21"/>
                    <a:pt x="40" y="20"/>
                    <a:pt x="40" y="18"/>
                  </a:cubicBezTo>
                  <a:cubicBezTo>
                    <a:pt x="40" y="17"/>
                    <a:pt x="39" y="16"/>
                    <a:pt x="37" y="16"/>
                  </a:cubicBezTo>
                  <a:close/>
                  <a:moveTo>
                    <a:pt x="48" y="22"/>
                  </a:moveTo>
                  <a:cubicBezTo>
                    <a:pt x="47" y="22"/>
                    <a:pt x="46" y="23"/>
                    <a:pt x="46" y="24"/>
                  </a:cubicBezTo>
                  <a:cubicBezTo>
                    <a:pt x="46" y="26"/>
                    <a:pt x="47" y="27"/>
                    <a:pt x="48" y="27"/>
                  </a:cubicBezTo>
                  <a:cubicBezTo>
                    <a:pt x="50" y="27"/>
                    <a:pt x="51" y="26"/>
                    <a:pt x="51" y="24"/>
                  </a:cubicBezTo>
                  <a:cubicBezTo>
                    <a:pt x="51" y="23"/>
                    <a:pt x="50" y="22"/>
                    <a:pt x="48" y="22"/>
                  </a:cubicBezTo>
                  <a:close/>
                  <a:moveTo>
                    <a:pt x="41" y="22"/>
                  </a:moveTo>
                  <a:cubicBezTo>
                    <a:pt x="40" y="22"/>
                    <a:pt x="39" y="23"/>
                    <a:pt x="39" y="24"/>
                  </a:cubicBezTo>
                  <a:cubicBezTo>
                    <a:pt x="39" y="26"/>
                    <a:pt x="40" y="27"/>
                    <a:pt x="41" y="27"/>
                  </a:cubicBezTo>
                  <a:cubicBezTo>
                    <a:pt x="43" y="27"/>
                    <a:pt x="44" y="26"/>
                    <a:pt x="44" y="24"/>
                  </a:cubicBezTo>
                  <a:cubicBezTo>
                    <a:pt x="44" y="23"/>
                    <a:pt x="43" y="22"/>
                    <a:pt x="41" y="22"/>
                  </a:cubicBezTo>
                  <a:close/>
                  <a:moveTo>
                    <a:pt x="34" y="22"/>
                  </a:moveTo>
                  <a:cubicBezTo>
                    <a:pt x="33" y="22"/>
                    <a:pt x="32" y="23"/>
                    <a:pt x="32" y="24"/>
                  </a:cubicBezTo>
                  <a:cubicBezTo>
                    <a:pt x="32" y="26"/>
                    <a:pt x="33" y="27"/>
                    <a:pt x="34" y="27"/>
                  </a:cubicBezTo>
                  <a:cubicBezTo>
                    <a:pt x="36" y="27"/>
                    <a:pt x="37" y="26"/>
                    <a:pt x="37" y="24"/>
                  </a:cubicBezTo>
                  <a:cubicBezTo>
                    <a:pt x="37" y="23"/>
                    <a:pt x="36" y="22"/>
                    <a:pt x="34" y="22"/>
                  </a:cubicBezTo>
                  <a:close/>
                  <a:moveTo>
                    <a:pt x="62" y="35"/>
                  </a:moveTo>
                  <a:cubicBezTo>
                    <a:pt x="62" y="40"/>
                    <a:pt x="62" y="40"/>
                    <a:pt x="62" y="40"/>
                  </a:cubicBezTo>
                  <a:cubicBezTo>
                    <a:pt x="62" y="46"/>
                    <a:pt x="59" y="51"/>
                    <a:pt x="56" y="55"/>
                  </a:cubicBezTo>
                  <a:cubicBezTo>
                    <a:pt x="52" y="58"/>
                    <a:pt x="47" y="61"/>
                    <a:pt x="42" y="61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36" y="61"/>
                    <a:pt x="31" y="58"/>
                    <a:pt x="27" y="55"/>
                  </a:cubicBezTo>
                  <a:cubicBezTo>
                    <a:pt x="24" y="51"/>
                    <a:pt x="21" y="46"/>
                    <a:pt x="21" y="40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9"/>
                    <a:pt x="18" y="56"/>
                    <a:pt x="23" y="60"/>
                  </a:cubicBezTo>
                  <a:cubicBezTo>
                    <a:pt x="28" y="65"/>
                    <a:pt x="34" y="68"/>
                    <a:pt x="42" y="68"/>
                  </a:cubicBezTo>
                  <a:cubicBezTo>
                    <a:pt x="42" y="68"/>
                    <a:pt x="42" y="68"/>
                    <a:pt x="42" y="68"/>
                  </a:cubicBezTo>
                  <a:cubicBezTo>
                    <a:pt x="49" y="68"/>
                    <a:pt x="55" y="65"/>
                    <a:pt x="60" y="60"/>
                  </a:cubicBezTo>
                  <a:cubicBezTo>
                    <a:pt x="65" y="56"/>
                    <a:pt x="67" y="49"/>
                    <a:pt x="67" y="42"/>
                  </a:cubicBezTo>
                  <a:cubicBezTo>
                    <a:pt x="67" y="35"/>
                    <a:pt x="67" y="35"/>
                    <a:pt x="67" y="35"/>
                  </a:cubicBezTo>
                  <a:lnTo>
                    <a:pt x="62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23273" y="3894196"/>
            <a:ext cx="724534" cy="724534"/>
            <a:chOff x="875113" y="3954177"/>
            <a:chExt cx="687003" cy="687003"/>
          </a:xfrm>
        </p:grpSpPr>
        <p:sp>
          <p:nvSpPr>
            <p:cNvPr id="9" name="Rectangle 8"/>
            <p:cNvSpPr/>
            <p:nvPr/>
          </p:nvSpPr>
          <p:spPr>
            <a:xfrm>
              <a:off x="875113" y="3954177"/>
              <a:ext cx="687003" cy="68700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1021105" y="4104940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TextBox 8"/>
          <p:cNvSpPr txBox="1"/>
          <p:nvPr/>
        </p:nvSpPr>
        <p:spPr>
          <a:xfrm>
            <a:off x="596727" y="447973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Basic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Models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E37BA880-DE8B-41D5-9DF5-4CF5486A30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439" t="56040" r="13598" b="35615"/>
          <a:stretch/>
        </p:blipFill>
        <p:spPr>
          <a:xfrm>
            <a:off x="2900983" y="2777369"/>
            <a:ext cx="8647078" cy="79654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323136DE-32EB-4D00-86E5-6094708904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00" t="53821" r="7458" b="38562"/>
          <a:stretch/>
        </p:blipFill>
        <p:spPr>
          <a:xfrm>
            <a:off x="2252911" y="4039999"/>
            <a:ext cx="10280764" cy="62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28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1"/>
          <a:stretch/>
        </p:blipFill>
        <p:spPr>
          <a:xfrm>
            <a:off x="352" y="0"/>
            <a:ext cx="12858045" cy="3472309"/>
          </a:xfrm>
          <a:prstGeom prst="rect">
            <a:avLst/>
          </a:prstGeom>
          <a:effectLst/>
        </p:spPr>
      </p:pic>
      <p:sp>
        <p:nvSpPr>
          <p:cNvPr id="18" name="矩形 259"/>
          <p:cNvSpPr>
            <a:spLocks noChangeArrowheads="1"/>
          </p:cNvSpPr>
          <p:nvPr/>
        </p:nvSpPr>
        <p:spPr bwMode="auto">
          <a:xfrm>
            <a:off x="1507083" y="3573152"/>
            <a:ext cx="984458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9600" b="1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THANKS &amp; QA </a:t>
            </a:r>
          </a:p>
        </p:txBody>
      </p:sp>
    </p:spTree>
    <p:extLst>
      <p:ext uri="{BB962C8B-B14F-4D97-AF65-F5344CB8AC3E}">
        <p14:creationId xmlns:p14="http://schemas.microsoft.com/office/powerpoint/2010/main" val="2764655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bt230"/>
</p:tagLst>
</file>

<file path=ppt/theme/theme1.xml><?xml version="1.0" encoding="utf-8"?>
<a:theme xmlns:a="http://schemas.openxmlformats.org/drawingml/2006/main" name="自定义设计方案">
  <a:themeElements>
    <a:clrScheme name="自定义 14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AD1B5"/>
      </a:accent1>
      <a:accent2>
        <a:srgbClr val="FED403"/>
      </a:accent2>
      <a:accent3>
        <a:srgbClr val="73D329"/>
      </a:accent3>
      <a:accent4>
        <a:srgbClr val="F66E4F"/>
      </a:accent4>
      <a:accent5>
        <a:srgbClr val="3AD1B5"/>
      </a:accent5>
      <a:accent6>
        <a:srgbClr val="FED403"/>
      </a:accent6>
      <a:hlink>
        <a:srgbClr val="73D329"/>
      </a:hlink>
      <a:folHlink>
        <a:srgbClr val="F66E4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</Words>
  <Application>Microsoft Office PowerPoint</Application>
  <PresentationFormat>自定义</PresentationFormat>
  <Paragraphs>22</Paragraphs>
  <Slides>8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宋体</vt:lpstr>
      <vt:lpstr>微软雅黑</vt:lpstr>
      <vt:lpstr>Arial</vt:lpstr>
      <vt:lpstr>Arial Black</vt:lpstr>
      <vt:lpstr>Calibri</vt:lpstr>
      <vt:lpstr>Calibri Light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bt230</dc:title>
  <dc:creator/>
  <cp:lastModifiedBy/>
  <cp:revision>1</cp:revision>
  <dcterms:created xsi:type="dcterms:W3CDTF">2016-11-30T11:55:25Z</dcterms:created>
  <dcterms:modified xsi:type="dcterms:W3CDTF">2021-01-14T15:35:47Z</dcterms:modified>
</cp:coreProperties>
</file>

<file path=docProps/thumbnail.jpeg>
</file>